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 id="2147483677" r:id="rId2"/>
    <p:sldMasterId id="2147483679" r:id="rId3"/>
    <p:sldMasterId id="2147483681" r:id="rId4"/>
    <p:sldMasterId id="2147483683" r:id="rId5"/>
    <p:sldMasterId id="2147483685" r:id="rId6"/>
    <p:sldMasterId id="2147483687" r:id="rId7"/>
    <p:sldMasterId id="2147483690" r:id="rId8"/>
  </p:sldMasterIdLst>
  <p:notesMasterIdLst>
    <p:notesMasterId r:id="rId22"/>
  </p:notesMasterIdLst>
  <p:sldIdLst>
    <p:sldId id="261" r:id="rId9"/>
    <p:sldId id="256" r:id="rId10"/>
    <p:sldId id="297" r:id="rId11"/>
    <p:sldId id="298" r:id="rId12"/>
    <p:sldId id="299" r:id="rId13"/>
    <p:sldId id="300" r:id="rId14"/>
    <p:sldId id="301" r:id="rId15"/>
    <p:sldId id="302" r:id="rId16"/>
    <p:sldId id="303" r:id="rId17"/>
    <p:sldId id="304" r:id="rId18"/>
    <p:sldId id="305" r:id="rId19"/>
    <p:sldId id="307" r:id="rId20"/>
    <p:sldId id="30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BAB602-93F2-ED2B-03F6-A9971A266B12}" name="Maya Hoptman" initials="MH" userId="S::mhoptman@theasci.onmicrosoft.com::599efa04-9168-4061-a516-aca8cc3cd73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F131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96"/>
    <p:restoredTop sz="94247"/>
  </p:normalViewPr>
  <p:slideViewPr>
    <p:cSldViewPr snapToGrid="0">
      <p:cViewPr varScale="1">
        <p:scale>
          <a:sx n="115" d="100"/>
          <a:sy n="115" d="100"/>
        </p:scale>
        <p:origin x="56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notesMaster" Target="notesMasters/notesMaster1.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991981-C609-F74D-9724-86D8D94C836A}" type="datetimeFigureOut">
              <a:rPr lang="en-US" smtClean="0"/>
              <a:t>5/19/26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620FCF-A0D3-2646-93B0-9DD5A937CAD5}" type="slidenum">
              <a:rPr lang="en-US" smtClean="0"/>
              <a:t>‹#›</a:t>
            </a:fld>
            <a:endParaRPr lang="en-US"/>
          </a:p>
        </p:txBody>
      </p:sp>
    </p:spTree>
    <p:extLst>
      <p:ext uri="{BB962C8B-B14F-4D97-AF65-F5344CB8AC3E}">
        <p14:creationId xmlns:p14="http://schemas.microsoft.com/office/powerpoint/2010/main" val="2308916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620FCF-A0D3-2646-93B0-9DD5A937CAD5}" type="slidenum">
              <a:rPr lang="en-US" smtClean="0"/>
              <a:t>1</a:t>
            </a:fld>
            <a:endParaRPr lang="en-US"/>
          </a:p>
        </p:txBody>
      </p:sp>
    </p:spTree>
    <p:extLst>
      <p:ext uri="{BB962C8B-B14F-4D97-AF65-F5344CB8AC3E}">
        <p14:creationId xmlns:p14="http://schemas.microsoft.com/office/powerpoint/2010/main" val="1246823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76441-7B56-A075-60A9-2FE78FAC67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EB14EE-0FD9-30D1-F8AC-3D35AF1097D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0F7CBEB-0A14-00A4-EA29-12483C4A49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DA8DB6-9668-644C-9AD6-96B65298D39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81512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FF898-4103-1F53-A04D-96F24CB107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BE0FA3-DFD3-6A7A-8F1C-BE0B8A311BA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D7FFAA7-454A-1025-AB2C-9034F06BD4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E4FFBB-8B02-885D-74B2-E63DF14F3AF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81099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ABE51-C5F2-ADBE-0522-78A75AE879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979199-7D83-9049-C52E-2ACF1A88205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A85B16E-035A-6768-E119-7E75F0F637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DF635B-3943-3D14-FF32-EB7141B764F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260006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3EECD-829A-253E-28AE-155F55C43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3DE029-4D15-10D4-7FD8-D939022C319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34E14EC-5FE2-DDC3-5D82-7C197EEA41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FB496C-62BE-B5A9-0232-177DC6A8925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96654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67246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4C0A8-9A2A-D398-4FCA-5E075FABAC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A82210-ABA7-28C8-DE13-CFA97EC6460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427289F-1DD9-48E8-F59C-6D47566C3F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DADEE9-0C6B-CC56-A303-B3F7404013A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67875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E8E9B-8CF9-B58A-B1F9-3EA746F7F0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809A29-3393-96C8-249E-3AB97C43C7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AC6A885-011C-F12F-C398-CF5B703DEF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65739B-7B61-FA0C-A9DE-B354BF09C03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02771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CE34E-B2C8-7443-7023-7D561D205A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707558-1D8F-02A0-15AD-05D45D18026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B4BE99B-A497-6A3E-7319-1485E39756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E1B552-F773-49AA-559F-48E76ACFEA6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62686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CD39A-1E43-8129-E320-4745404EC5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2699E5-91BD-4B4B-30C1-3A5B2BF2093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41A961F-8B0A-600C-03FB-24E01AD08C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6DB04F-0F1C-6477-FDE2-B738FB28E6A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317777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384D1-98CD-EC29-4B2E-9CC7E39DCA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07687F-476A-4EAD-1C9A-0BFC30F4639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47E04EC-4F26-B61C-E3F3-98DCC143D1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CAB5E5-29E3-AC4F-E63F-84D23AECBA2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4887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9D713-6DD1-9E76-B676-481FF6EA18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6D00BC-4A54-934E-3744-519FF1D5FFF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299DE6A-EDAF-50AE-4EC2-C70674E8A1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95C045-F205-EC3B-CD27-469ADD7EE21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06637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44E7A-A5D6-56D8-454D-CF0136F07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866E66-8681-3D48-B53F-127404012DD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01C4714-1FB0-57B8-9355-DD62C3DFBB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4F52DF-56E7-148C-ECDA-74794843AA3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DAA2D62-0D35-D144-8C34-534419D16D9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87925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756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10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0064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732CB78-344B-73C8-4CBB-2792908A4137}"/>
              </a:ext>
            </a:extLst>
          </p:cNvPr>
          <p:cNvSpPr>
            <a:spLocks noGrp="1"/>
          </p:cNvSpPr>
          <p:nvPr>
            <p:ph type="body" sz="quarter" idx="10"/>
          </p:nvPr>
        </p:nvSpPr>
        <p:spPr>
          <a:xfrm>
            <a:off x="3191208" y="4746982"/>
            <a:ext cx="2445957"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12" name="Picture Placeholder 11">
            <a:extLst>
              <a:ext uri="{FF2B5EF4-FFF2-40B4-BE49-F238E27FC236}">
                <a16:creationId xmlns:a16="http://schemas.microsoft.com/office/drawing/2014/main" id="{7F665E02-2E9D-BF02-7DAF-E59FE20D2FCD}"/>
              </a:ext>
            </a:extLst>
          </p:cNvPr>
          <p:cNvSpPr>
            <a:spLocks noGrp="1"/>
          </p:cNvSpPr>
          <p:nvPr>
            <p:ph type="pic" sz="quarter" idx="11"/>
          </p:nvPr>
        </p:nvSpPr>
        <p:spPr>
          <a:xfrm>
            <a:off x="3191208" y="1381280"/>
            <a:ext cx="2445957" cy="3181516"/>
          </a:xfrm>
          <a:prstGeom prst="rect">
            <a:avLst/>
          </a:prstGeom>
          <a:ln w="76200">
            <a:solidFill>
              <a:schemeClr val="bg1"/>
            </a:solidFill>
          </a:ln>
        </p:spPr>
        <p:txBody>
          <a:bodyPr/>
          <a:lstStyle/>
          <a:p>
            <a:endParaRPr lang="en-US"/>
          </a:p>
        </p:txBody>
      </p:sp>
      <p:sp>
        <p:nvSpPr>
          <p:cNvPr id="6" name="Picture Placeholder 11">
            <a:extLst>
              <a:ext uri="{FF2B5EF4-FFF2-40B4-BE49-F238E27FC236}">
                <a16:creationId xmlns:a16="http://schemas.microsoft.com/office/drawing/2014/main" id="{E66D1E02-359D-7128-989A-A0F413B62295}"/>
              </a:ext>
            </a:extLst>
          </p:cNvPr>
          <p:cNvSpPr>
            <a:spLocks noGrp="1"/>
          </p:cNvSpPr>
          <p:nvPr>
            <p:ph type="pic" sz="quarter" idx="15"/>
          </p:nvPr>
        </p:nvSpPr>
        <p:spPr>
          <a:xfrm>
            <a:off x="6277744" y="1368217"/>
            <a:ext cx="2445957" cy="3181516"/>
          </a:xfrm>
          <a:prstGeom prst="rect">
            <a:avLst/>
          </a:prstGeom>
          <a:ln w="76200">
            <a:solidFill>
              <a:schemeClr val="bg1"/>
            </a:solidFill>
          </a:ln>
        </p:spPr>
        <p:txBody>
          <a:bodyPr/>
          <a:lstStyle/>
          <a:p>
            <a:endParaRPr lang="en-US" dirty="0"/>
          </a:p>
        </p:txBody>
      </p:sp>
      <p:sp>
        <p:nvSpPr>
          <p:cNvPr id="18" name="Text Placeholder 6">
            <a:extLst>
              <a:ext uri="{FF2B5EF4-FFF2-40B4-BE49-F238E27FC236}">
                <a16:creationId xmlns:a16="http://schemas.microsoft.com/office/drawing/2014/main" id="{825C8A60-FAE6-37C0-4535-8CF013B217CE}"/>
              </a:ext>
            </a:extLst>
          </p:cNvPr>
          <p:cNvSpPr>
            <a:spLocks noGrp="1"/>
          </p:cNvSpPr>
          <p:nvPr>
            <p:ph type="body" sz="quarter" idx="24"/>
          </p:nvPr>
        </p:nvSpPr>
        <p:spPr>
          <a:xfrm>
            <a:off x="6277744" y="4746982"/>
            <a:ext cx="2445957"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Tree>
    <p:extLst>
      <p:ext uri="{BB962C8B-B14F-4D97-AF65-F5344CB8AC3E}">
        <p14:creationId xmlns:p14="http://schemas.microsoft.com/office/powerpoint/2010/main" val="503765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732CB78-344B-73C8-4CBB-2792908A4137}"/>
              </a:ext>
            </a:extLst>
          </p:cNvPr>
          <p:cNvSpPr>
            <a:spLocks noGrp="1"/>
          </p:cNvSpPr>
          <p:nvPr>
            <p:ph type="body" sz="quarter" idx="10"/>
          </p:nvPr>
        </p:nvSpPr>
        <p:spPr>
          <a:xfrm>
            <a:off x="1546577" y="355236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12" name="Picture Placeholder 11">
            <a:extLst>
              <a:ext uri="{FF2B5EF4-FFF2-40B4-BE49-F238E27FC236}">
                <a16:creationId xmlns:a16="http://schemas.microsoft.com/office/drawing/2014/main" id="{7F665E02-2E9D-BF02-7DAF-E59FE20D2FCD}"/>
              </a:ext>
            </a:extLst>
          </p:cNvPr>
          <p:cNvSpPr>
            <a:spLocks noGrp="1"/>
          </p:cNvSpPr>
          <p:nvPr>
            <p:ph type="pic" sz="quarter" idx="11"/>
          </p:nvPr>
        </p:nvSpPr>
        <p:spPr>
          <a:xfrm>
            <a:off x="1786490" y="1926970"/>
            <a:ext cx="1164807" cy="1515093"/>
          </a:xfrm>
          <a:prstGeom prst="rect">
            <a:avLst/>
          </a:prstGeom>
          <a:ln w="76200">
            <a:solidFill>
              <a:schemeClr val="bg1"/>
            </a:solidFill>
          </a:ln>
        </p:spPr>
        <p:txBody>
          <a:bodyPr/>
          <a:lstStyle/>
          <a:p>
            <a:endParaRPr lang="en-US"/>
          </a:p>
        </p:txBody>
      </p:sp>
      <p:sp>
        <p:nvSpPr>
          <p:cNvPr id="3" name="Picture Placeholder 11">
            <a:extLst>
              <a:ext uri="{FF2B5EF4-FFF2-40B4-BE49-F238E27FC236}">
                <a16:creationId xmlns:a16="http://schemas.microsoft.com/office/drawing/2014/main" id="{006FD754-EF25-0AFC-2EB0-4E5EC914390B}"/>
              </a:ext>
            </a:extLst>
          </p:cNvPr>
          <p:cNvSpPr>
            <a:spLocks noGrp="1"/>
          </p:cNvSpPr>
          <p:nvPr>
            <p:ph type="pic" sz="quarter" idx="12"/>
          </p:nvPr>
        </p:nvSpPr>
        <p:spPr>
          <a:xfrm>
            <a:off x="9240702" y="1900844"/>
            <a:ext cx="1164807" cy="1515093"/>
          </a:xfrm>
          <a:prstGeom prst="rect">
            <a:avLst/>
          </a:prstGeom>
          <a:ln w="76200">
            <a:solidFill>
              <a:schemeClr val="bg1"/>
            </a:solidFill>
          </a:ln>
        </p:spPr>
        <p:txBody>
          <a:bodyPr/>
          <a:lstStyle/>
          <a:p>
            <a:endParaRPr lang="en-US"/>
          </a:p>
        </p:txBody>
      </p:sp>
      <p:sp>
        <p:nvSpPr>
          <p:cNvPr id="4" name="Picture Placeholder 11">
            <a:extLst>
              <a:ext uri="{FF2B5EF4-FFF2-40B4-BE49-F238E27FC236}">
                <a16:creationId xmlns:a16="http://schemas.microsoft.com/office/drawing/2014/main" id="{B434ECA4-7159-8F3B-0FFA-DB4F1392C675}"/>
              </a:ext>
            </a:extLst>
          </p:cNvPr>
          <p:cNvSpPr>
            <a:spLocks noGrp="1"/>
          </p:cNvSpPr>
          <p:nvPr>
            <p:ph type="pic" sz="quarter" idx="13"/>
          </p:nvPr>
        </p:nvSpPr>
        <p:spPr>
          <a:xfrm>
            <a:off x="7377149" y="1920439"/>
            <a:ext cx="1164807" cy="1515093"/>
          </a:xfrm>
          <a:prstGeom prst="rect">
            <a:avLst/>
          </a:prstGeom>
          <a:ln w="76200">
            <a:solidFill>
              <a:schemeClr val="bg1"/>
            </a:solidFill>
          </a:ln>
        </p:spPr>
        <p:txBody>
          <a:bodyPr/>
          <a:lstStyle/>
          <a:p>
            <a:endParaRPr lang="en-US"/>
          </a:p>
        </p:txBody>
      </p:sp>
      <p:sp>
        <p:nvSpPr>
          <p:cNvPr id="5" name="Picture Placeholder 11">
            <a:extLst>
              <a:ext uri="{FF2B5EF4-FFF2-40B4-BE49-F238E27FC236}">
                <a16:creationId xmlns:a16="http://schemas.microsoft.com/office/drawing/2014/main" id="{90F54EE8-A40A-4CA2-B504-9DA613DF6D56}"/>
              </a:ext>
            </a:extLst>
          </p:cNvPr>
          <p:cNvSpPr>
            <a:spLocks noGrp="1"/>
          </p:cNvSpPr>
          <p:nvPr>
            <p:ph type="pic" sz="quarter" idx="14"/>
          </p:nvPr>
        </p:nvSpPr>
        <p:spPr>
          <a:xfrm>
            <a:off x="5513596" y="1913907"/>
            <a:ext cx="1164807" cy="1515093"/>
          </a:xfrm>
          <a:prstGeom prst="rect">
            <a:avLst/>
          </a:prstGeom>
          <a:ln w="76200">
            <a:solidFill>
              <a:schemeClr val="bg1"/>
            </a:solidFill>
          </a:ln>
        </p:spPr>
        <p:txBody>
          <a:bodyPr/>
          <a:lstStyle/>
          <a:p>
            <a:endParaRPr lang="en-US" dirty="0"/>
          </a:p>
        </p:txBody>
      </p:sp>
      <p:sp>
        <p:nvSpPr>
          <p:cNvPr id="6" name="Picture Placeholder 11">
            <a:extLst>
              <a:ext uri="{FF2B5EF4-FFF2-40B4-BE49-F238E27FC236}">
                <a16:creationId xmlns:a16="http://schemas.microsoft.com/office/drawing/2014/main" id="{E66D1E02-359D-7128-989A-A0F413B62295}"/>
              </a:ext>
            </a:extLst>
          </p:cNvPr>
          <p:cNvSpPr>
            <a:spLocks noGrp="1"/>
          </p:cNvSpPr>
          <p:nvPr>
            <p:ph type="pic" sz="quarter" idx="15"/>
          </p:nvPr>
        </p:nvSpPr>
        <p:spPr>
          <a:xfrm>
            <a:off x="3650043" y="1913907"/>
            <a:ext cx="1164807" cy="1515093"/>
          </a:xfrm>
          <a:prstGeom prst="rect">
            <a:avLst/>
          </a:prstGeom>
          <a:ln w="76200">
            <a:solidFill>
              <a:schemeClr val="bg1"/>
            </a:solidFill>
          </a:ln>
        </p:spPr>
        <p:txBody>
          <a:bodyPr/>
          <a:lstStyle/>
          <a:p>
            <a:endParaRPr lang="en-US"/>
          </a:p>
        </p:txBody>
      </p:sp>
      <p:sp>
        <p:nvSpPr>
          <p:cNvPr id="18" name="Text Placeholder 6">
            <a:extLst>
              <a:ext uri="{FF2B5EF4-FFF2-40B4-BE49-F238E27FC236}">
                <a16:creationId xmlns:a16="http://schemas.microsoft.com/office/drawing/2014/main" id="{825C8A60-FAE6-37C0-4535-8CF013B217CE}"/>
              </a:ext>
            </a:extLst>
          </p:cNvPr>
          <p:cNvSpPr>
            <a:spLocks noGrp="1"/>
          </p:cNvSpPr>
          <p:nvPr>
            <p:ph type="body" sz="quarter" idx="24"/>
          </p:nvPr>
        </p:nvSpPr>
        <p:spPr>
          <a:xfrm>
            <a:off x="3410130" y="355236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19" name="Text Placeholder 6">
            <a:extLst>
              <a:ext uri="{FF2B5EF4-FFF2-40B4-BE49-F238E27FC236}">
                <a16:creationId xmlns:a16="http://schemas.microsoft.com/office/drawing/2014/main" id="{68DD784C-6214-1734-A017-BE4C5AB5279A}"/>
              </a:ext>
            </a:extLst>
          </p:cNvPr>
          <p:cNvSpPr>
            <a:spLocks noGrp="1"/>
          </p:cNvSpPr>
          <p:nvPr>
            <p:ph type="body" sz="quarter" idx="25"/>
          </p:nvPr>
        </p:nvSpPr>
        <p:spPr>
          <a:xfrm>
            <a:off x="5273683" y="355236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0" name="Text Placeholder 6">
            <a:extLst>
              <a:ext uri="{FF2B5EF4-FFF2-40B4-BE49-F238E27FC236}">
                <a16:creationId xmlns:a16="http://schemas.microsoft.com/office/drawing/2014/main" id="{090A2D20-2CF3-9D83-0356-78894D2E2D26}"/>
              </a:ext>
            </a:extLst>
          </p:cNvPr>
          <p:cNvSpPr>
            <a:spLocks noGrp="1"/>
          </p:cNvSpPr>
          <p:nvPr>
            <p:ph type="body" sz="quarter" idx="26"/>
          </p:nvPr>
        </p:nvSpPr>
        <p:spPr>
          <a:xfrm>
            <a:off x="7137236" y="355236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1" name="Text Placeholder 6">
            <a:extLst>
              <a:ext uri="{FF2B5EF4-FFF2-40B4-BE49-F238E27FC236}">
                <a16:creationId xmlns:a16="http://schemas.microsoft.com/office/drawing/2014/main" id="{1C789744-147C-C35C-212B-2FFE7F9E989C}"/>
              </a:ext>
            </a:extLst>
          </p:cNvPr>
          <p:cNvSpPr>
            <a:spLocks noGrp="1"/>
          </p:cNvSpPr>
          <p:nvPr>
            <p:ph type="body" sz="quarter" idx="27"/>
          </p:nvPr>
        </p:nvSpPr>
        <p:spPr>
          <a:xfrm>
            <a:off x="9000789" y="355236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Tree>
    <p:extLst>
      <p:ext uri="{BB962C8B-B14F-4D97-AF65-F5344CB8AC3E}">
        <p14:creationId xmlns:p14="http://schemas.microsoft.com/office/powerpoint/2010/main" val="1336682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732CB78-344B-73C8-4CBB-2792908A4137}"/>
              </a:ext>
            </a:extLst>
          </p:cNvPr>
          <p:cNvSpPr>
            <a:spLocks noGrp="1"/>
          </p:cNvSpPr>
          <p:nvPr>
            <p:ph type="body" sz="quarter" idx="10"/>
          </p:nvPr>
        </p:nvSpPr>
        <p:spPr>
          <a:xfrm>
            <a:off x="727314"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12" name="Picture Placeholder 11">
            <a:extLst>
              <a:ext uri="{FF2B5EF4-FFF2-40B4-BE49-F238E27FC236}">
                <a16:creationId xmlns:a16="http://schemas.microsoft.com/office/drawing/2014/main" id="{7F665E02-2E9D-BF02-7DAF-E59FE20D2FCD}"/>
              </a:ext>
            </a:extLst>
          </p:cNvPr>
          <p:cNvSpPr>
            <a:spLocks noGrp="1"/>
          </p:cNvSpPr>
          <p:nvPr>
            <p:ph type="pic" sz="quarter" idx="11"/>
          </p:nvPr>
        </p:nvSpPr>
        <p:spPr>
          <a:xfrm>
            <a:off x="967227" y="1100760"/>
            <a:ext cx="1164807" cy="1515093"/>
          </a:xfrm>
          <a:prstGeom prst="rect">
            <a:avLst/>
          </a:prstGeom>
          <a:ln w="76200">
            <a:solidFill>
              <a:schemeClr val="bg1"/>
            </a:solidFill>
          </a:ln>
        </p:spPr>
        <p:txBody>
          <a:bodyPr/>
          <a:lstStyle/>
          <a:p>
            <a:endParaRPr lang="en-US"/>
          </a:p>
        </p:txBody>
      </p:sp>
      <p:sp>
        <p:nvSpPr>
          <p:cNvPr id="3" name="Picture Placeholder 11">
            <a:extLst>
              <a:ext uri="{FF2B5EF4-FFF2-40B4-BE49-F238E27FC236}">
                <a16:creationId xmlns:a16="http://schemas.microsoft.com/office/drawing/2014/main" id="{006FD754-EF25-0AFC-2EB0-4E5EC914390B}"/>
              </a:ext>
            </a:extLst>
          </p:cNvPr>
          <p:cNvSpPr>
            <a:spLocks noGrp="1"/>
          </p:cNvSpPr>
          <p:nvPr>
            <p:ph type="pic" sz="quarter" idx="12"/>
          </p:nvPr>
        </p:nvSpPr>
        <p:spPr>
          <a:xfrm>
            <a:off x="8421439" y="1074634"/>
            <a:ext cx="1164807" cy="1515093"/>
          </a:xfrm>
          <a:prstGeom prst="rect">
            <a:avLst/>
          </a:prstGeom>
          <a:ln w="76200">
            <a:solidFill>
              <a:schemeClr val="bg1"/>
            </a:solidFill>
          </a:ln>
        </p:spPr>
        <p:txBody>
          <a:bodyPr/>
          <a:lstStyle/>
          <a:p>
            <a:endParaRPr lang="en-US"/>
          </a:p>
        </p:txBody>
      </p:sp>
      <p:sp>
        <p:nvSpPr>
          <p:cNvPr id="4" name="Picture Placeholder 11">
            <a:extLst>
              <a:ext uri="{FF2B5EF4-FFF2-40B4-BE49-F238E27FC236}">
                <a16:creationId xmlns:a16="http://schemas.microsoft.com/office/drawing/2014/main" id="{B434ECA4-7159-8F3B-0FFA-DB4F1392C675}"/>
              </a:ext>
            </a:extLst>
          </p:cNvPr>
          <p:cNvSpPr>
            <a:spLocks noGrp="1"/>
          </p:cNvSpPr>
          <p:nvPr>
            <p:ph type="pic" sz="quarter" idx="13"/>
          </p:nvPr>
        </p:nvSpPr>
        <p:spPr>
          <a:xfrm>
            <a:off x="6557886" y="1094229"/>
            <a:ext cx="1164807" cy="1515093"/>
          </a:xfrm>
          <a:prstGeom prst="rect">
            <a:avLst/>
          </a:prstGeom>
          <a:ln w="76200">
            <a:solidFill>
              <a:schemeClr val="bg1"/>
            </a:solidFill>
          </a:ln>
        </p:spPr>
        <p:txBody>
          <a:bodyPr/>
          <a:lstStyle/>
          <a:p>
            <a:endParaRPr lang="en-US"/>
          </a:p>
        </p:txBody>
      </p:sp>
      <p:sp>
        <p:nvSpPr>
          <p:cNvPr id="5" name="Picture Placeholder 11">
            <a:extLst>
              <a:ext uri="{FF2B5EF4-FFF2-40B4-BE49-F238E27FC236}">
                <a16:creationId xmlns:a16="http://schemas.microsoft.com/office/drawing/2014/main" id="{90F54EE8-A40A-4CA2-B504-9DA613DF6D56}"/>
              </a:ext>
            </a:extLst>
          </p:cNvPr>
          <p:cNvSpPr>
            <a:spLocks noGrp="1"/>
          </p:cNvSpPr>
          <p:nvPr>
            <p:ph type="pic" sz="quarter" idx="14"/>
          </p:nvPr>
        </p:nvSpPr>
        <p:spPr>
          <a:xfrm>
            <a:off x="4694333" y="1087697"/>
            <a:ext cx="1164807" cy="1515093"/>
          </a:xfrm>
          <a:prstGeom prst="rect">
            <a:avLst/>
          </a:prstGeom>
          <a:ln w="76200">
            <a:solidFill>
              <a:schemeClr val="bg1"/>
            </a:solidFill>
          </a:ln>
        </p:spPr>
        <p:txBody>
          <a:bodyPr/>
          <a:lstStyle/>
          <a:p>
            <a:endParaRPr lang="en-US"/>
          </a:p>
        </p:txBody>
      </p:sp>
      <p:sp>
        <p:nvSpPr>
          <p:cNvPr id="6" name="Picture Placeholder 11">
            <a:extLst>
              <a:ext uri="{FF2B5EF4-FFF2-40B4-BE49-F238E27FC236}">
                <a16:creationId xmlns:a16="http://schemas.microsoft.com/office/drawing/2014/main" id="{E66D1E02-359D-7128-989A-A0F413B62295}"/>
              </a:ext>
            </a:extLst>
          </p:cNvPr>
          <p:cNvSpPr>
            <a:spLocks noGrp="1"/>
          </p:cNvSpPr>
          <p:nvPr>
            <p:ph type="pic" sz="quarter" idx="15"/>
          </p:nvPr>
        </p:nvSpPr>
        <p:spPr>
          <a:xfrm>
            <a:off x="2830780" y="1087697"/>
            <a:ext cx="1164807" cy="1515093"/>
          </a:xfrm>
          <a:prstGeom prst="rect">
            <a:avLst/>
          </a:prstGeom>
          <a:ln w="76200">
            <a:solidFill>
              <a:schemeClr val="bg1"/>
            </a:solidFill>
          </a:ln>
        </p:spPr>
        <p:txBody>
          <a:bodyPr/>
          <a:lstStyle/>
          <a:p>
            <a:endParaRPr lang="en-US"/>
          </a:p>
        </p:txBody>
      </p:sp>
      <p:sp>
        <p:nvSpPr>
          <p:cNvPr id="8" name="Picture Placeholder 11">
            <a:extLst>
              <a:ext uri="{FF2B5EF4-FFF2-40B4-BE49-F238E27FC236}">
                <a16:creationId xmlns:a16="http://schemas.microsoft.com/office/drawing/2014/main" id="{6D628611-4B83-957C-E974-7979A849374F}"/>
              </a:ext>
            </a:extLst>
          </p:cNvPr>
          <p:cNvSpPr>
            <a:spLocks noGrp="1"/>
          </p:cNvSpPr>
          <p:nvPr>
            <p:ph type="pic" sz="quarter" idx="16"/>
          </p:nvPr>
        </p:nvSpPr>
        <p:spPr>
          <a:xfrm>
            <a:off x="10284992" y="1100760"/>
            <a:ext cx="1164807" cy="1515093"/>
          </a:xfrm>
          <a:prstGeom prst="rect">
            <a:avLst/>
          </a:prstGeom>
          <a:ln w="76200">
            <a:solidFill>
              <a:schemeClr val="bg1"/>
            </a:solidFill>
          </a:ln>
        </p:spPr>
        <p:txBody>
          <a:bodyPr/>
          <a:lstStyle/>
          <a:p>
            <a:endParaRPr lang="en-US"/>
          </a:p>
        </p:txBody>
      </p:sp>
      <p:sp>
        <p:nvSpPr>
          <p:cNvPr id="9" name="Picture Placeholder 11">
            <a:extLst>
              <a:ext uri="{FF2B5EF4-FFF2-40B4-BE49-F238E27FC236}">
                <a16:creationId xmlns:a16="http://schemas.microsoft.com/office/drawing/2014/main" id="{36467A52-81F4-248D-220A-314BFD4EB725}"/>
              </a:ext>
            </a:extLst>
          </p:cNvPr>
          <p:cNvSpPr>
            <a:spLocks noGrp="1"/>
          </p:cNvSpPr>
          <p:nvPr>
            <p:ph type="pic" sz="quarter" idx="17"/>
          </p:nvPr>
        </p:nvSpPr>
        <p:spPr>
          <a:xfrm>
            <a:off x="514676" y="3331423"/>
            <a:ext cx="1164807" cy="1515093"/>
          </a:xfrm>
          <a:prstGeom prst="rect">
            <a:avLst/>
          </a:prstGeom>
          <a:ln w="76200">
            <a:solidFill>
              <a:schemeClr val="bg1"/>
            </a:solidFill>
          </a:ln>
        </p:spPr>
        <p:txBody>
          <a:bodyPr/>
          <a:lstStyle/>
          <a:p>
            <a:endParaRPr lang="en-US" dirty="0"/>
          </a:p>
        </p:txBody>
      </p:sp>
      <p:sp>
        <p:nvSpPr>
          <p:cNvPr id="10" name="Picture Placeholder 11">
            <a:extLst>
              <a:ext uri="{FF2B5EF4-FFF2-40B4-BE49-F238E27FC236}">
                <a16:creationId xmlns:a16="http://schemas.microsoft.com/office/drawing/2014/main" id="{6AF131E6-CBA4-2CF5-8CF4-40F7EB082FA6}"/>
              </a:ext>
            </a:extLst>
          </p:cNvPr>
          <p:cNvSpPr>
            <a:spLocks noGrp="1"/>
          </p:cNvSpPr>
          <p:nvPr>
            <p:ph type="pic" sz="quarter" idx="18"/>
          </p:nvPr>
        </p:nvSpPr>
        <p:spPr>
          <a:xfrm>
            <a:off x="7298928" y="3319415"/>
            <a:ext cx="1164807" cy="1515093"/>
          </a:xfrm>
          <a:prstGeom prst="rect">
            <a:avLst/>
          </a:prstGeom>
          <a:ln w="76200">
            <a:solidFill>
              <a:schemeClr val="bg1"/>
            </a:solidFill>
          </a:ln>
        </p:spPr>
        <p:txBody>
          <a:bodyPr/>
          <a:lstStyle/>
          <a:p>
            <a:endParaRPr lang="en-US" dirty="0"/>
          </a:p>
        </p:txBody>
      </p:sp>
      <p:sp>
        <p:nvSpPr>
          <p:cNvPr id="11" name="Picture Placeholder 11">
            <a:extLst>
              <a:ext uri="{FF2B5EF4-FFF2-40B4-BE49-F238E27FC236}">
                <a16:creationId xmlns:a16="http://schemas.microsoft.com/office/drawing/2014/main" id="{E0D8B15A-F347-0677-14A5-FE8EB1CE05D4}"/>
              </a:ext>
            </a:extLst>
          </p:cNvPr>
          <p:cNvSpPr>
            <a:spLocks noGrp="1"/>
          </p:cNvSpPr>
          <p:nvPr>
            <p:ph type="pic" sz="quarter" idx="19"/>
          </p:nvPr>
        </p:nvSpPr>
        <p:spPr>
          <a:xfrm>
            <a:off x="5602865" y="3319415"/>
            <a:ext cx="1164807" cy="1515093"/>
          </a:xfrm>
          <a:prstGeom prst="rect">
            <a:avLst/>
          </a:prstGeom>
          <a:ln w="76200">
            <a:solidFill>
              <a:schemeClr val="bg1"/>
            </a:solidFill>
          </a:ln>
        </p:spPr>
        <p:txBody>
          <a:bodyPr/>
          <a:lstStyle/>
          <a:p>
            <a:endParaRPr lang="en-US" dirty="0"/>
          </a:p>
        </p:txBody>
      </p:sp>
      <p:sp>
        <p:nvSpPr>
          <p:cNvPr id="14" name="Picture Placeholder 11">
            <a:extLst>
              <a:ext uri="{FF2B5EF4-FFF2-40B4-BE49-F238E27FC236}">
                <a16:creationId xmlns:a16="http://schemas.microsoft.com/office/drawing/2014/main" id="{275C0115-458C-E36F-6E1C-07F7ADD874FC}"/>
              </a:ext>
            </a:extLst>
          </p:cNvPr>
          <p:cNvSpPr>
            <a:spLocks noGrp="1"/>
          </p:cNvSpPr>
          <p:nvPr>
            <p:ph type="pic" sz="quarter" idx="20"/>
          </p:nvPr>
        </p:nvSpPr>
        <p:spPr>
          <a:xfrm>
            <a:off x="3906802" y="3319415"/>
            <a:ext cx="1164807" cy="1515093"/>
          </a:xfrm>
          <a:prstGeom prst="rect">
            <a:avLst/>
          </a:prstGeom>
          <a:ln w="76200">
            <a:solidFill>
              <a:schemeClr val="bg1"/>
            </a:solidFill>
          </a:ln>
        </p:spPr>
        <p:txBody>
          <a:bodyPr/>
          <a:lstStyle/>
          <a:p>
            <a:endParaRPr lang="en-US" dirty="0"/>
          </a:p>
        </p:txBody>
      </p:sp>
      <p:sp>
        <p:nvSpPr>
          <p:cNvPr id="15" name="Picture Placeholder 11">
            <a:extLst>
              <a:ext uri="{FF2B5EF4-FFF2-40B4-BE49-F238E27FC236}">
                <a16:creationId xmlns:a16="http://schemas.microsoft.com/office/drawing/2014/main" id="{590A99CA-EE68-7E5C-7065-F3EC7F8A3979}"/>
              </a:ext>
            </a:extLst>
          </p:cNvPr>
          <p:cNvSpPr>
            <a:spLocks noGrp="1"/>
          </p:cNvSpPr>
          <p:nvPr>
            <p:ph type="pic" sz="quarter" idx="21"/>
          </p:nvPr>
        </p:nvSpPr>
        <p:spPr>
          <a:xfrm>
            <a:off x="2210739" y="3319415"/>
            <a:ext cx="1164807" cy="1515093"/>
          </a:xfrm>
          <a:prstGeom prst="rect">
            <a:avLst/>
          </a:prstGeom>
          <a:ln w="76200">
            <a:solidFill>
              <a:schemeClr val="bg1"/>
            </a:solidFill>
          </a:ln>
        </p:spPr>
        <p:txBody>
          <a:bodyPr/>
          <a:lstStyle/>
          <a:p>
            <a:endParaRPr lang="en-US" dirty="0"/>
          </a:p>
        </p:txBody>
      </p:sp>
      <p:sp>
        <p:nvSpPr>
          <p:cNvPr id="16" name="Picture Placeholder 11">
            <a:extLst>
              <a:ext uri="{FF2B5EF4-FFF2-40B4-BE49-F238E27FC236}">
                <a16:creationId xmlns:a16="http://schemas.microsoft.com/office/drawing/2014/main" id="{C4A6F58C-6E7D-2838-1FD9-2AB074A7C9B5}"/>
              </a:ext>
            </a:extLst>
          </p:cNvPr>
          <p:cNvSpPr>
            <a:spLocks noGrp="1"/>
          </p:cNvSpPr>
          <p:nvPr>
            <p:ph type="pic" sz="quarter" idx="22"/>
          </p:nvPr>
        </p:nvSpPr>
        <p:spPr>
          <a:xfrm>
            <a:off x="8994991" y="3319415"/>
            <a:ext cx="1164807" cy="1515093"/>
          </a:xfrm>
          <a:prstGeom prst="rect">
            <a:avLst/>
          </a:prstGeom>
          <a:ln w="76200">
            <a:solidFill>
              <a:schemeClr val="bg1"/>
            </a:solidFill>
          </a:ln>
        </p:spPr>
        <p:txBody>
          <a:bodyPr/>
          <a:lstStyle/>
          <a:p>
            <a:endParaRPr lang="en-US" dirty="0"/>
          </a:p>
        </p:txBody>
      </p:sp>
      <p:sp>
        <p:nvSpPr>
          <p:cNvPr id="17" name="Picture Placeholder 11">
            <a:extLst>
              <a:ext uri="{FF2B5EF4-FFF2-40B4-BE49-F238E27FC236}">
                <a16:creationId xmlns:a16="http://schemas.microsoft.com/office/drawing/2014/main" id="{6407AAC4-910C-59C9-5718-AC345DD8190B}"/>
              </a:ext>
            </a:extLst>
          </p:cNvPr>
          <p:cNvSpPr>
            <a:spLocks noGrp="1"/>
          </p:cNvSpPr>
          <p:nvPr>
            <p:ph type="pic" sz="quarter" idx="23"/>
          </p:nvPr>
        </p:nvSpPr>
        <p:spPr>
          <a:xfrm>
            <a:off x="10691056" y="3331441"/>
            <a:ext cx="1164807" cy="1515093"/>
          </a:xfrm>
          <a:prstGeom prst="rect">
            <a:avLst/>
          </a:prstGeom>
          <a:ln w="76200">
            <a:solidFill>
              <a:schemeClr val="bg1"/>
            </a:solidFill>
          </a:ln>
        </p:spPr>
        <p:txBody>
          <a:bodyPr/>
          <a:lstStyle/>
          <a:p>
            <a:endParaRPr lang="en-US" dirty="0"/>
          </a:p>
        </p:txBody>
      </p:sp>
      <p:sp>
        <p:nvSpPr>
          <p:cNvPr id="18" name="Text Placeholder 6">
            <a:extLst>
              <a:ext uri="{FF2B5EF4-FFF2-40B4-BE49-F238E27FC236}">
                <a16:creationId xmlns:a16="http://schemas.microsoft.com/office/drawing/2014/main" id="{825C8A60-FAE6-37C0-4535-8CF013B217CE}"/>
              </a:ext>
            </a:extLst>
          </p:cNvPr>
          <p:cNvSpPr>
            <a:spLocks noGrp="1"/>
          </p:cNvSpPr>
          <p:nvPr>
            <p:ph type="body" sz="quarter" idx="24"/>
          </p:nvPr>
        </p:nvSpPr>
        <p:spPr>
          <a:xfrm>
            <a:off x="2590867"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19" name="Text Placeholder 6">
            <a:extLst>
              <a:ext uri="{FF2B5EF4-FFF2-40B4-BE49-F238E27FC236}">
                <a16:creationId xmlns:a16="http://schemas.microsoft.com/office/drawing/2014/main" id="{68DD784C-6214-1734-A017-BE4C5AB5279A}"/>
              </a:ext>
            </a:extLst>
          </p:cNvPr>
          <p:cNvSpPr>
            <a:spLocks noGrp="1"/>
          </p:cNvSpPr>
          <p:nvPr>
            <p:ph type="body" sz="quarter" idx="25"/>
          </p:nvPr>
        </p:nvSpPr>
        <p:spPr>
          <a:xfrm>
            <a:off x="4454420"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0" name="Text Placeholder 6">
            <a:extLst>
              <a:ext uri="{FF2B5EF4-FFF2-40B4-BE49-F238E27FC236}">
                <a16:creationId xmlns:a16="http://schemas.microsoft.com/office/drawing/2014/main" id="{090A2D20-2CF3-9D83-0356-78894D2E2D26}"/>
              </a:ext>
            </a:extLst>
          </p:cNvPr>
          <p:cNvSpPr>
            <a:spLocks noGrp="1"/>
          </p:cNvSpPr>
          <p:nvPr>
            <p:ph type="body" sz="quarter" idx="26"/>
          </p:nvPr>
        </p:nvSpPr>
        <p:spPr>
          <a:xfrm>
            <a:off x="6317973"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1" name="Text Placeholder 6">
            <a:extLst>
              <a:ext uri="{FF2B5EF4-FFF2-40B4-BE49-F238E27FC236}">
                <a16:creationId xmlns:a16="http://schemas.microsoft.com/office/drawing/2014/main" id="{1C789744-147C-C35C-212B-2FFE7F9E989C}"/>
              </a:ext>
            </a:extLst>
          </p:cNvPr>
          <p:cNvSpPr>
            <a:spLocks noGrp="1"/>
          </p:cNvSpPr>
          <p:nvPr>
            <p:ph type="body" sz="quarter" idx="27"/>
          </p:nvPr>
        </p:nvSpPr>
        <p:spPr>
          <a:xfrm>
            <a:off x="8181526"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2" name="Text Placeholder 6">
            <a:extLst>
              <a:ext uri="{FF2B5EF4-FFF2-40B4-BE49-F238E27FC236}">
                <a16:creationId xmlns:a16="http://schemas.microsoft.com/office/drawing/2014/main" id="{96FE4070-9322-5706-A553-CAFB0E419A85}"/>
              </a:ext>
            </a:extLst>
          </p:cNvPr>
          <p:cNvSpPr>
            <a:spLocks noGrp="1"/>
          </p:cNvSpPr>
          <p:nvPr>
            <p:ph type="body" sz="quarter" idx="28"/>
          </p:nvPr>
        </p:nvSpPr>
        <p:spPr>
          <a:xfrm>
            <a:off x="10045079"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3" name="Text Placeholder 6">
            <a:extLst>
              <a:ext uri="{FF2B5EF4-FFF2-40B4-BE49-F238E27FC236}">
                <a16:creationId xmlns:a16="http://schemas.microsoft.com/office/drawing/2014/main" id="{D3E67845-1CF1-ECA3-196F-62FFBB0A006C}"/>
              </a:ext>
            </a:extLst>
          </p:cNvPr>
          <p:cNvSpPr>
            <a:spLocks noGrp="1"/>
          </p:cNvSpPr>
          <p:nvPr>
            <p:ph type="body" sz="quarter" idx="29"/>
          </p:nvPr>
        </p:nvSpPr>
        <p:spPr>
          <a:xfrm>
            <a:off x="274763"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4" name="Text Placeholder 6">
            <a:extLst>
              <a:ext uri="{FF2B5EF4-FFF2-40B4-BE49-F238E27FC236}">
                <a16:creationId xmlns:a16="http://schemas.microsoft.com/office/drawing/2014/main" id="{5F54802D-E868-D1BE-358B-F2CE5763F1C1}"/>
              </a:ext>
            </a:extLst>
          </p:cNvPr>
          <p:cNvSpPr>
            <a:spLocks noGrp="1"/>
          </p:cNvSpPr>
          <p:nvPr>
            <p:ph type="body" sz="quarter" idx="30"/>
          </p:nvPr>
        </p:nvSpPr>
        <p:spPr>
          <a:xfrm>
            <a:off x="1970826"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6" name="Text Placeholder 6">
            <a:extLst>
              <a:ext uri="{FF2B5EF4-FFF2-40B4-BE49-F238E27FC236}">
                <a16:creationId xmlns:a16="http://schemas.microsoft.com/office/drawing/2014/main" id="{4DAED4C5-E3C8-500F-C753-E078B622E3C4}"/>
              </a:ext>
            </a:extLst>
          </p:cNvPr>
          <p:cNvSpPr>
            <a:spLocks noGrp="1"/>
          </p:cNvSpPr>
          <p:nvPr>
            <p:ph type="body" sz="quarter" idx="31"/>
          </p:nvPr>
        </p:nvSpPr>
        <p:spPr>
          <a:xfrm>
            <a:off x="3666889"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7" name="Text Placeholder 6">
            <a:extLst>
              <a:ext uri="{FF2B5EF4-FFF2-40B4-BE49-F238E27FC236}">
                <a16:creationId xmlns:a16="http://schemas.microsoft.com/office/drawing/2014/main" id="{36BB8377-42ED-D825-1323-306FF8ADE20A}"/>
              </a:ext>
            </a:extLst>
          </p:cNvPr>
          <p:cNvSpPr>
            <a:spLocks noGrp="1"/>
          </p:cNvSpPr>
          <p:nvPr>
            <p:ph type="body" sz="quarter" idx="32"/>
          </p:nvPr>
        </p:nvSpPr>
        <p:spPr>
          <a:xfrm>
            <a:off x="5362952"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8" name="Text Placeholder 6">
            <a:extLst>
              <a:ext uri="{FF2B5EF4-FFF2-40B4-BE49-F238E27FC236}">
                <a16:creationId xmlns:a16="http://schemas.microsoft.com/office/drawing/2014/main" id="{35E7453F-BB9F-F292-B55F-320913F7BB7B}"/>
              </a:ext>
            </a:extLst>
          </p:cNvPr>
          <p:cNvSpPr>
            <a:spLocks noGrp="1"/>
          </p:cNvSpPr>
          <p:nvPr>
            <p:ph type="body" sz="quarter" idx="33"/>
          </p:nvPr>
        </p:nvSpPr>
        <p:spPr>
          <a:xfrm>
            <a:off x="7059015"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9" name="Text Placeholder 6">
            <a:extLst>
              <a:ext uri="{FF2B5EF4-FFF2-40B4-BE49-F238E27FC236}">
                <a16:creationId xmlns:a16="http://schemas.microsoft.com/office/drawing/2014/main" id="{51AEFA4E-37B1-B4E1-601B-25C55EDC4D1E}"/>
              </a:ext>
            </a:extLst>
          </p:cNvPr>
          <p:cNvSpPr>
            <a:spLocks noGrp="1"/>
          </p:cNvSpPr>
          <p:nvPr>
            <p:ph type="body" sz="quarter" idx="34"/>
          </p:nvPr>
        </p:nvSpPr>
        <p:spPr>
          <a:xfrm>
            <a:off x="8755078"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30" name="Text Placeholder 6">
            <a:extLst>
              <a:ext uri="{FF2B5EF4-FFF2-40B4-BE49-F238E27FC236}">
                <a16:creationId xmlns:a16="http://schemas.microsoft.com/office/drawing/2014/main" id="{691660F9-08CD-DE14-6FD4-D3F91202959D}"/>
              </a:ext>
            </a:extLst>
          </p:cNvPr>
          <p:cNvSpPr>
            <a:spLocks noGrp="1"/>
          </p:cNvSpPr>
          <p:nvPr>
            <p:ph type="body" sz="quarter" idx="35"/>
          </p:nvPr>
        </p:nvSpPr>
        <p:spPr>
          <a:xfrm>
            <a:off x="10451141"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Tree>
    <p:extLst>
      <p:ext uri="{BB962C8B-B14F-4D97-AF65-F5344CB8AC3E}">
        <p14:creationId xmlns:p14="http://schemas.microsoft.com/office/powerpoint/2010/main" val="3083440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732CB78-344B-73C8-4CBB-2792908A4137}"/>
              </a:ext>
            </a:extLst>
          </p:cNvPr>
          <p:cNvSpPr>
            <a:spLocks noGrp="1"/>
          </p:cNvSpPr>
          <p:nvPr>
            <p:ph type="body" sz="quarter" idx="10"/>
          </p:nvPr>
        </p:nvSpPr>
        <p:spPr>
          <a:xfrm>
            <a:off x="930514"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12" name="Picture Placeholder 11">
            <a:extLst>
              <a:ext uri="{FF2B5EF4-FFF2-40B4-BE49-F238E27FC236}">
                <a16:creationId xmlns:a16="http://schemas.microsoft.com/office/drawing/2014/main" id="{7F665E02-2E9D-BF02-7DAF-E59FE20D2FCD}"/>
              </a:ext>
            </a:extLst>
          </p:cNvPr>
          <p:cNvSpPr>
            <a:spLocks noGrp="1"/>
          </p:cNvSpPr>
          <p:nvPr>
            <p:ph type="pic" sz="quarter" idx="11"/>
          </p:nvPr>
        </p:nvSpPr>
        <p:spPr>
          <a:xfrm>
            <a:off x="1170427" y="1100760"/>
            <a:ext cx="1164807" cy="1515093"/>
          </a:xfrm>
          <a:prstGeom prst="rect">
            <a:avLst/>
          </a:prstGeom>
          <a:ln w="76200">
            <a:solidFill>
              <a:schemeClr val="bg1"/>
            </a:solidFill>
          </a:ln>
        </p:spPr>
        <p:txBody>
          <a:bodyPr/>
          <a:lstStyle/>
          <a:p>
            <a:endParaRPr lang="en-US"/>
          </a:p>
        </p:txBody>
      </p:sp>
      <p:sp>
        <p:nvSpPr>
          <p:cNvPr id="3" name="Picture Placeholder 11">
            <a:extLst>
              <a:ext uri="{FF2B5EF4-FFF2-40B4-BE49-F238E27FC236}">
                <a16:creationId xmlns:a16="http://schemas.microsoft.com/office/drawing/2014/main" id="{006FD754-EF25-0AFC-2EB0-4E5EC914390B}"/>
              </a:ext>
            </a:extLst>
          </p:cNvPr>
          <p:cNvSpPr>
            <a:spLocks noGrp="1"/>
          </p:cNvSpPr>
          <p:nvPr>
            <p:ph type="pic" sz="quarter" idx="12"/>
          </p:nvPr>
        </p:nvSpPr>
        <p:spPr>
          <a:xfrm>
            <a:off x="9856766" y="1074634"/>
            <a:ext cx="1164807" cy="1515093"/>
          </a:xfrm>
          <a:prstGeom prst="rect">
            <a:avLst/>
          </a:prstGeom>
          <a:ln w="76200">
            <a:solidFill>
              <a:schemeClr val="bg1"/>
            </a:solidFill>
          </a:ln>
        </p:spPr>
        <p:txBody>
          <a:bodyPr/>
          <a:lstStyle/>
          <a:p>
            <a:endParaRPr lang="en-US" dirty="0"/>
          </a:p>
        </p:txBody>
      </p:sp>
      <p:sp>
        <p:nvSpPr>
          <p:cNvPr id="4" name="Picture Placeholder 11">
            <a:extLst>
              <a:ext uri="{FF2B5EF4-FFF2-40B4-BE49-F238E27FC236}">
                <a16:creationId xmlns:a16="http://schemas.microsoft.com/office/drawing/2014/main" id="{B434ECA4-7159-8F3B-0FFA-DB4F1392C675}"/>
              </a:ext>
            </a:extLst>
          </p:cNvPr>
          <p:cNvSpPr>
            <a:spLocks noGrp="1"/>
          </p:cNvSpPr>
          <p:nvPr>
            <p:ph type="pic" sz="quarter" idx="13"/>
          </p:nvPr>
        </p:nvSpPr>
        <p:spPr>
          <a:xfrm>
            <a:off x="7685182" y="1094229"/>
            <a:ext cx="1164807" cy="1515093"/>
          </a:xfrm>
          <a:prstGeom prst="rect">
            <a:avLst/>
          </a:prstGeom>
          <a:ln w="76200">
            <a:solidFill>
              <a:schemeClr val="bg1"/>
            </a:solidFill>
          </a:ln>
        </p:spPr>
        <p:txBody>
          <a:bodyPr/>
          <a:lstStyle/>
          <a:p>
            <a:endParaRPr lang="en-US"/>
          </a:p>
        </p:txBody>
      </p:sp>
      <p:sp>
        <p:nvSpPr>
          <p:cNvPr id="5" name="Picture Placeholder 11">
            <a:extLst>
              <a:ext uri="{FF2B5EF4-FFF2-40B4-BE49-F238E27FC236}">
                <a16:creationId xmlns:a16="http://schemas.microsoft.com/office/drawing/2014/main" id="{90F54EE8-A40A-4CA2-B504-9DA613DF6D56}"/>
              </a:ext>
            </a:extLst>
          </p:cNvPr>
          <p:cNvSpPr>
            <a:spLocks noGrp="1"/>
          </p:cNvSpPr>
          <p:nvPr>
            <p:ph type="pic" sz="quarter" idx="14"/>
          </p:nvPr>
        </p:nvSpPr>
        <p:spPr>
          <a:xfrm>
            <a:off x="5513597" y="1087697"/>
            <a:ext cx="1164807" cy="1515093"/>
          </a:xfrm>
          <a:prstGeom prst="rect">
            <a:avLst/>
          </a:prstGeom>
          <a:ln w="76200">
            <a:solidFill>
              <a:schemeClr val="bg1"/>
            </a:solidFill>
          </a:ln>
        </p:spPr>
        <p:txBody>
          <a:bodyPr/>
          <a:lstStyle/>
          <a:p>
            <a:endParaRPr lang="en-US"/>
          </a:p>
        </p:txBody>
      </p:sp>
      <p:sp>
        <p:nvSpPr>
          <p:cNvPr id="6" name="Picture Placeholder 11">
            <a:extLst>
              <a:ext uri="{FF2B5EF4-FFF2-40B4-BE49-F238E27FC236}">
                <a16:creationId xmlns:a16="http://schemas.microsoft.com/office/drawing/2014/main" id="{E66D1E02-359D-7128-989A-A0F413B62295}"/>
              </a:ext>
            </a:extLst>
          </p:cNvPr>
          <p:cNvSpPr>
            <a:spLocks noGrp="1"/>
          </p:cNvSpPr>
          <p:nvPr>
            <p:ph type="pic" sz="quarter" idx="15"/>
          </p:nvPr>
        </p:nvSpPr>
        <p:spPr>
          <a:xfrm>
            <a:off x="3342012" y="1087697"/>
            <a:ext cx="1164807" cy="1515093"/>
          </a:xfrm>
          <a:prstGeom prst="rect">
            <a:avLst/>
          </a:prstGeom>
          <a:ln w="76200">
            <a:solidFill>
              <a:schemeClr val="bg1"/>
            </a:solidFill>
          </a:ln>
        </p:spPr>
        <p:txBody>
          <a:bodyPr/>
          <a:lstStyle/>
          <a:p>
            <a:endParaRPr lang="en-US"/>
          </a:p>
        </p:txBody>
      </p:sp>
      <p:sp>
        <p:nvSpPr>
          <p:cNvPr id="9" name="Picture Placeholder 11">
            <a:extLst>
              <a:ext uri="{FF2B5EF4-FFF2-40B4-BE49-F238E27FC236}">
                <a16:creationId xmlns:a16="http://schemas.microsoft.com/office/drawing/2014/main" id="{36467A52-81F4-248D-220A-314BFD4EB725}"/>
              </a:ext>
            </a:extLst>
          </p:cNvPr>
          <p:cNvSpPr>
            <a:spLocks noGrp="1"/>
          </p:cNvSpPr>
          <p:nvPr>
            <p:ph type="pic" sz="quarter" idx="17"/>
          </p:nvPr>
        </p:nvSpPr>
        <p:spPr>
          <a:xfrm>
            <a:off x="1161951" y="3331423"/>
            <a:ext cx="1164807" cy="1515093"/>
          </a:xfrm>
          <a:prstGeom prst="rect">
            <a:avLst/>
          </a:prstGeom>
          <a:ln w="76200">
            <a:solidFill>
              <a:schemeClr val="bg1"/>
            </a:solidFill>
          </a:ln>
        </p:spPr>
        <p:txBody>
          <a:bodyPr/>
          <a:lstStyle/>
          <a:p>
            <a:endParaRPr lang="en-US" dirty="0"/>
          </a:p>
        </p:txBody>
      </p:sp>
      <p:sp>
        <p:nvSpPr>
          <p:cNvPr id="10" name="Picture Placeholder 11">
            <a:extLst>
              <a:ext uri="{FF2B5EF4-FFF2-40B4-BE49-F238E27FC236}">
                <a16:creationId xmlns:a16="http://schemas.microsoft.com/office/drawing/2014/main" id="{6AF131E6-CBA4-2CF5-8CF4-40F7EB082FA6}"/>
              </a:ext>
            </a:extLst>
          </p:cNvPr>
          <p:cNvSpPr>
            <a:spLocks noGrp="1"/>
          </p:cNvSpPr>
          <p:nvPr>
            <p:ph type="pic" sz="quarter" idx="18"/>
          </p:nvPr>
        </p:nvSpPr>
        <p:spPr>
          <a:xfrm>
            <a:off x="9856766" y="3319415"/>
            <a:ext cx="1164807" cy="1515093"/>
          </a:xfrm>
          <a:prstGeom prst="rect">
            <a:avLst/>
          </a:prstGeom>
          <a:ln w="76200">
            <a:solidFill>
              <a:schemeClr val="bg1"/>
            </a:solidFill>
          </a:ln>
        </p:spPr>
        <p:txBody>
          <a:bodyPr/>
          <a:lstStyle/>
          <a:p>
            <a:endParaRPr lang="en-US" dirty="0"/>
          </a:p>
        </p:txBody>
      </p:sp>
      <p:sp>
        <p:nvSpPr>
          <p:cNvPr id="11" name="Picture Placeholder 11">
            <a:extLst>
              <a:ext uri="{FF2B5EF4-FFF2-40B4-BE49-F238E27FC236}">
                <a16:creationId xmlns:a16="http://schemas.microsoft.com/office/drawing/2014/main" id="{E0D8B15A-F347-0677-14A5-FE8EB1CE05D4}"/>
              </a:ext>
            </a:extLst>
          </p:cNvPr>
          <p:cNvSpPr>
            <a:spLocks noGrp="1"/>
          </p:cNvSpPr>
          <p:nvPr>
            <p:ph type="pic" sz="quarter" idx="19"/>
          </p:nvPr>
        </p:nvSpPr>
        <p:spPr>
          <a:xfrm>
            <a:off x="7683063" y="3319415"/>
            <a:ext cx="1164807" cy="1515093"/>
          </a:xfrm>
          <a:prstGeom prst="rect">
            <a:avLst/>
          </a:prstGeom>
          <a:ln w="76200">
            <a:solidFill>
              <a:schemeClr val="bg1"/>
            </a:solidFill>
          </a:ln>
        </p:spPr>
        <p:txBody>
          <a:bodyPr/>
          <a:lstStyle/>
          <a:p>
            <a:endParaRPr lang="en-US" dirty="0"/>
          </a:p>
        </p:txBody>
      </p:sp>
      <p:sp>
        <p:nvSpPr>
          <p:cNvPr id="14" name="Picture Placeholder 11">
            <a:extLst>
              <a:ext uri="{FF2B5EF4-FFF2-40B4-BE49-F238E27FC236}">
                <a16:creationId xmlns:a16="http://schemas.microsoft.com/office/drawing/2014/main" id="{275C0115-458C-E36F-6E1C-07F7ADD874FC}"/>
              </a:ext>
            </a:extLst>
          </p:cNvPr>
          <p:cNvSpPr>
            <a:spLocks noGrp="1"/>
          </p:cNvSpPr>
          <p:nvPr>
            <p:ph type="pic" sz="quarter" idx="20"/>
          </p:nvPr>
        </p:nvSpPr>
        <p:spPr>
          <a:xfrm>
            <a:off x="5509359" y="3319415"/>
            <a:ext cx="1164807" cy="1515093"/>
          </a:xfrm>
          <a:prstGeom prst="rect">
            <a:avLst/>
          </a:prstGeom>
          <a:ln w="76200">
            <a:solidFill>
              <a:schemeClr val="bg1"/>
            </a:solidFill>
          </a:ln>
        </p:spPr>
        <p:txBody>
          <a:bodyPr/>
          <a:lstStyle/>
          <a:p>
            <a:endParaRPr lang="en-US" dirty="0"/>
          </a:p>
        </p:txBody>
      </p:sp>
      <p:sp>
        <p:nvSpPr>
          <p:cNvPr id="15" name="Picture Placeholder 11">
            <a:extLst>
              <a:ext uri="{FF2B5EF4-FFF2-40B4-BE49-F238E27FC236}">
                <a16:creationId xmlns:a16="http://schemas.microsoft.com/office/drawing/2014/main" id="{590A99CA-EE68-7E5C-7065-F3EC7F8A3979}"/>
              </a:ext>
            </a:extLst>
          </p:cNvPr>
          <p:cNvSpPr>
            <a:spLocks noGrp="1"/>
          </p:cNvSpPr>
          <p:nvPr>
            <p:ph type="pic" sz="quarter" idx="21"/>
          </p:nvPr>
        </p:nvSpPr>
        <p:spPr>
          <a:xfrm>
            <a:off x="3335655" y="3319415"/>
            <a:ext cx="1164807" cy="1515093"/>
          </a:xfrm>
          <a:prstGeom prst="rect">
            <a:avLst/>
          </a:prstGeom>
          <a:ln w="76200">
            <a:solidFill>
              <a:schemeClr val="bg1"/>
            </a:solidFill>
          </a:ln>
        </p:spPr>
        <p:txBody>
          <a:bodyPr/>
          <a:lstStyle/>
          <a:p>
            <a:endParaRPr lang="en-US" dirty="0"/>
          </a:p>
        </p:txBody>
      </p:sp>
      <p:sp>
        <p:nvSpPr>
          <p:cNvPr id="18" name="Text Placeholder 6">
            <a:extLst>
              <a:ext uri="{FF2B5EF4-FFF2-40B4-BE49-F238E27FC236}">
                <a16:creationId xmlns:a16="http://schemas.microsoft.com/office/drawing/2014/main" id="{825C8A60-FAE6-37C0-4535-8CF013B217CE}"/>
              </a:ext>
            </a:extLst>
          </p:cNvPr>
          <p:cNvSpPr>
            <a:spLocks noGrp="1"/>
          </p:cNvSpPr>
          <p:nvPr>
            <p:ph type="body" sz="quarter" idx="24"/>
          </p:nvPr>
        </p:nvSpPr>
        <p:spPr>
          <a:xfrm>
            <a:off x="3102099"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19" name="Text Placeholder 6">
            <a:extLst>
              <a:ext uri="{FF2B5EF4-FFF2-40B4-BE49-F238E27FC236}">
                <a16:creationId xmlns:a16="http://schemas.microsoft.com/office/drawing/2014/main" id="{68DD784C-6214-1734-A017-BE4C5AB5279A}"/>
              </a:ext>
            </a:extLst>
          </p:cNvPr>
          <p:cNvSpPr>
            <a:spLocks noGrp="1"/>
          </p:cNvSpPr>
          <p:nvPr>
            <p:ph type="body" sz="quarter" idx="25"/>
          </p:nvPr>
        </p:nvSpPr>
        <p:spPr>
          <a:xfrm>
            <a:off x="5273684"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0" name="Text Placeholder 6">
            <a:extLst>
              <a:ext uri="{FF2B5EF4-FFF2-40B4-BE49-F238E27FC236}">
                <a16:creationId xmlns:a16="http://schemas.microsoft.com/office/drawing/2014/main" id="{090A2D20-2CF3-9D83-0356-78894D2E2D26}"/>
              </a:ext>
            </a:extLst>
          </p:cNvPr>
          <p:cNvSpPr>
            <a:spLocks noGrp="1"/>
          </p:cNvSpPr>
          <p:nvPr>
            <p:ph type="body" sz="quarter" idx="26"/>
          </p:nvPr>
        </p:nvSpPr>
        <p:spPr>
          <a:xfrm>
            <a:off x="7445269"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1" name="Text Placeholder 6">
            <a:extLst>
              <a:ext uri="{FF2B5EF4-FFF2-40B4-BE49-F238E27FC236}">
                <a16:creationId xmlns:a16="http://schemas.microsoft.com/office/drawing/2014/main" id="{1C789744-147C-C35C-212B-2FFE7F9E989C}"/>
              </a:ext>
            </a:extLst>
          </p:cNvPr>
          <p:cNvSpPr>
            <a:spLocks noGrp="1"/>
          </p:cNvSpPr>
          <p:nvPr>
            <p:ph type="body" sz="quarter" idx="27"/>
          </p:nvPr>
        </p:nvSpPr>
        <p:spPr>
          <a:xfrm>
            <a:off x="9616853" y="2726153"/>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3" name="Text Placeholder 6">
            <a:extLst>
              <a:ext uri="{FF2B5EF4-FFF2-40B4-BE49-F238E27FC236}">
                <a16:creationId xmlns:a16="http://schemas.microsoft.com/office/drawing/2014/main" id="{D3E67845-1CF1-ECA3-196F-62FFBB0A006C}"/>
              </a:ext>
            </a:extLst>
          </p:cNvPr>
          <p:cNvSpPr>
            <a:spLocks noGrp="1"/>
          </p:cNvSpPr>
          <p:nvPr>
            <p:ph type="body" sz="quarter" idx="29"/>
          </p:nvPr>
        </p:nvSpPr>
        <p:spPr>
          <a:xfrm>
            <a:off x="922038"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4" name="Text Placeholder 6">
            <a:extLst>
              <a:ext uri="{FF2B5EF4-FFF2-40B4-BE49-F238E27FC236}">
                <a16:creationId xmlns:a16="http://schemas.microsoft.com/office/drawing/2014/main" id="{5F54802D-E868-D1BE-358B-F2CE5763F1C1}"/>
              </a:ext>
            </a:extLst>
          </p:cNvPr>
          <p:cNvSpPr>
            <a:spLocks noGrp="1"/>
          </p:cNvSpPr>
          <p:nvPr>
            <p:ph type="body" sz="quarter" idx="30"/>
          </p:nvPr>
        </p:nvSpPr>
        <p:spPr>
          <a:xfrm>
            <a:off x="3095742"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6" name="Text Placeholder 6">
            <a:extLst>
              <a:ext uri="{FF2B5EF4-FFF2-40B4-BE49-F238E27FC236}">
                <a16:creationId xmlns:a16="http://schemas.microsoft.com/office/drawing/2014/main" id="{4DAED4C5-E3C8-500F-C753-E078B622E3C4}"/>
              </a:ext>
            </a:extLst>
          </p:cNvPr>
          <p:cNvSpPr>
            <a:spLocks noGrp="1"/>
          </p:cNvSpPr>
          <p:nvPr>
            <p:ph type="body" sz="quarter" idx="31"/>
          </p:nvPr>
        </p:nvSpPr>
        <p:spPr>
          <a:xfrm>
            <a:off x="5269446"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7" name="Text Placeholder 6">
            <a:extLst>
              <a:ext uri="{FF2B5EF4-FFF2-40B4-BE49-F238E27FC236}">
                <a16:creationId xmlns:a16="http://schemas.microsoft.com/office/drawing/2014/main" id="{36BB8377-42ED-D825-1323-306FF8ADE20A}"/>
              </a:ext>
            </a:extLst>
          </p:cNvPr>
          <p:cNvSpPr>
            <a:spLocks noGrp="1"/>
          </p:cNvSpPr>
          <p:nvPr>
            <p:ph type="body" sz="quarter" idx="32"/>
          </p:nvPr>
        </p:nvSpPr>
        <p:spPr>
          <a:xfrm>
            <a:off x="7443150"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
        <p:nvSpPr>
          <p:cNvPr id="28" name="Text Placeholder 6">
            <a:extLst>
              <a:ext uri="{FF2B5EF4-FFF2-40B4-BE49-F238E27FC236}">
                <a16:creationId xmlns:a16="http://schemas.microsoft.com/office/drawing/2014/main" id="{35E7453F-BB9F-F292-B55F-320913F7BB7B}"/>
              </a:ext>
            </a:extLst>
          </p:cNvPr>
          <p:cNvSpPr>
            <a:spLocks noGrp="1"/>
          </p:cNvSpPr>
          <p:nvPr>
            <p:ph type="body" sz="quarter" idx="33"/>
          </p:nvPr>
        </p:nvSpPr>
        <p:spPr>
          <a:xfrm>
            <a:off x="9616853" y="4954397"/>
            <a:ext cx="1644631" cy="469900"/>
          </a:xfrm>
          <a:prstGeom prst="rect">
            <a:avLst/>
          </a:prstGeom>
        </p:spPr>
        <p:txBody>
          <a:bodyPr/>
          <a:lstStyle>
            <a:lvl1pPr algn="ctr">
              <a:defRPr sz="1200" b="1">
                <a:solidFill>
                  <a:schemeClr val="tx1"/>
                </a:solidFill>
              </a:defRPr>
            </a:lvl1pPr>
          </a:lstStyle>
          <a:p>
            <a:pPr lvl="0"/>
            <a:r>
              <a:rPr lang="en-US" dirty="0"/>
              <a:t>Click to edit Master text styles</a:t>
            </a:r>
          </a:p>
        </p:txBody>
      </p:sp>
    </p:spTree>
    <p:extLst>
      <p:ext uri="{BB962C8B-B14F-4D97-AF65-F5344CB8AC3E}">
        <p14:creationId xmlns:p14="http://schemas.microsoft.com/office/powerpoint/2010/main" val="1970605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0" name="Text Placeholder 6">
            <a:extLst>
              <a:ext uri="{FF2B5EF4-FFF2-40B4-BE49-F238E27FC236}">
                <a16:creationId xmlns:a16="http://schemas.microsoft.com/office/drawing/2014/main" id="{691660F9-08CD-DE14-6FD4-D3F91202959D}"/>
              </a:ext>
            </a:extLst>
          </p:cNvPr>
          <p:cNvSpPr>
            <a:spLocks noGrp="1"/>
          </p:cNvSpPr>
          <p:nvPr>
            <p:ph type="body" sz="quarter" idx="35"/>
          </p:nvPr>
        </p:nvSpPr>
        <p:spPr>
          <a:xfrm>
            <a:off x="461800" y="1049862"/>
            <a:ext cx="3659147" cy="4622799"/>
          </a:xfrm>
          <a:prstGeom prst="rect">
            <a:avLst/>
          </a:prstGeom>
        </p:spPr>
        <p:txBody>
          <a:bodyPr/>
          <a:lstStyle>
            <a:lvl1pPr algn="l">
              <a:defRPr sz="1800" b="0">
                <a:solidFill>
                  <a:schemeClr val="tx1"/>
                </a:solidFill>
              </a:defRPr>
            </a:lvl1pPr>
          </a:lstStyle>
          <a:p>
            <a:pPr lvl="0"/>
            <a:r>
              <a:rPr lang="en-US" dirty="0"/>
              <a:t>Click to edit Master text styles</a:t>
            </a:r>
          </a:p>
        </p:txBody>
      </p:sp>
      <p:sp>
        <p:nvSpPr>
          <p:cNvPr id="38" name="Text Placeholder 6">
            <a:extLst>
              <a:ext uri="{FF2B5EF4-FFF2-40B4-BE49-F238E27FC236}">
                <a16:creationId xmlns:a16="http://schemas.microsoft.com/office/drawing/2014/main" id="{7E17EAE1-8100-89AF-58E4-AE033FAA1AB6}"/>
              </a:ext>
            </a:extLst>
          </p:cNvPr>
          <p:cNvSpPr>
            <a:spLocks noGrp="1"/>
          </p:cNvSpPr>
          <p:nvPr>
            <p:ph type="body" sz="quarter" idx="36"/>
          </p:nvPr>
        </p:nvSpPr>
        <p:spPr>
          <a:xfrm>
            <a:off x="4266426" y="1049861"/>
            <a:ext cx="3659147" cy="4622799"/>
          </a:xfrm>
          <a:prstGeom prst="rect">
            <a:avLst/>
          </a:prstGeom>
        </p:spPr>
        <p:txBody>
          <a:bodyPr/>
          <a:lstStyle>
            <a:lvl1pPr algn="l">
              <a:defRPr sz="1800" b="0">
                <a:solidFill>
                  <a:schemeClr val="tx1"/>
                </a:solidFill>
              </a:defRPr>
            </a:lvl1pPr>
          </a:lstStyle>
          <a:p>
            <a:pPr lvl="0"/>
            <a:r>
              <a:rPr lang="en-US" dirty="0"/>
              <a:t>Click to edit Master text styles</a:t>
            </a:r>
          </a:p>
        </p:txBody>
      </p:sp>
      <p:sp>
        <p:nvSpPr>
          <p:cNvPr id="39" name="Text Placeholder 6">
            <a:extLst>
              <a:ext uri="{FF2B5EF4-FFF2-40B4-BE49-F238E27FC236}">
                <a16:creationId xmlns:a16="http://schemas.microsoft.com/office/drawing/2014/main" id="{820F22B9-50F9-9743-2B69-8F88C63A7B03}"/>
              </a:ext>
            </a:extLst>
          </p:cNvPr>
          <p:cNvSpPr>
            <a:spLocks noGrp="1"/>
          </p:cNvSpPr>
          <p:nvPr>
            <p:ph type="body" sz="quarter" idx="37"/>
          </p:nvPr>
        </p:nvSpPr>
        <p:spPr>
          <a:xfrm>
            <a:off x="8071052" y="1049860"/>
            <a:ext cx="3659147" cy="4622799"/>
          </a:xfrm>
          <a:prstGeom prst="rect">
            <a:avLst/>
          </a:prstGeom>
        </p:spPr>
        <p:txBody>
          <a:bodyPr/>
          <a:lstStyle>
            <a:lvl1pPr algn="l">
              <a:defRPr sz="1800" b="0">
                <a:solidFill>
                  <a:schemeClr val="tx1"/>
                </a:solidFill>
              </a:defRPr>
            </a:lvl1pPr>
          </a:lstStyle>
          <a:p>
            <a:pPr lvl="0"/>
            <a:r>
              <a:rPr lang="en-US" dirty="0"/>
              <a:t>Click to edit Master text styles</a:t>
            </a:r>
          </a:p>
        </p:txBody>
      </p:sp>
      <p:sp>
        <p:nvSpPr>
          <p:cNvPr id="3" name="Rectangle 2">
            <a:extLst>
              <a:ext uri="{FF2B5EF4-FFF2-40B4-BE49-F238E27FC236}">
                <a16:creationId xmlns:a16="http://schemas.microsoft.com/office/drawing/2014/main" id="{DA7FE5A0-EADB-052E-44AB-370943BBE86A}"/>
              </a:ext>
            </a:extLst>
          </p:cNvPr>
          <p:cNvSpPr/>
          <p:nvPr userDrawn="1"/>
        </p:nvSpPr>
        <p:spPr>
          <a:xfrm>
            <a:off x="2383436" y="7600013"/>
            <a:ext cx="9144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868028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7.xml"/><Relationship Id="rId1" Type="http://schemas.openxmlformats.org/officeDocument/2006/relationships/slideLayout" Target="../slideLayouts/slideLayout6.xml"/><Relationship Id="rId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81DA4F2-9796-D8C3-0EC0-C06BA3427671}"/>
              </a:ext>
            </a:extLst>
          </p:cNvPr>
          <p:cNvSpPr/>
          <p:nvPr userDrawn="1"/>
        </p:nvSpPr>
        <p:spPr>
          <a:xfrm>
            <a:off x="0" y="0"/>
            <a:ext cx="3014133" cy="2048933"/>
          </a:xfrm>
          <a:prstGeom prst="rect">
            <a:avLst/>
          </a:prstGeom>
          <a:solidFill>
            <a:srgbClr val="6F131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Diagonal Corner Rectangle 6">
            <a:extLst>
              <a:ext uri="{FF2B5EF4-FFF2-40B4-BE49-F238E27FC236}">
                <a16:creationId xmlns:a16="http://schemas.microsoft.com/office/drawing/2014/main" id="{998254C3-32B2-DCC3-1CB1-4E6CB4150B69}"/>
              </a:ext>
            </a:extLst>
          </p:cNvPr>
          <p:cNvSpPr/>
          <p:nvPr userDrawn="1"/>
        </p:nvSpPr>
        <p:spPr>
          <a:xfrm>
            <a:off x="0" y="-16933"/>
            <a:ext cx="12192000" cy="6868905"/>
          </a:xfrm>
          <a:prstGeom prst="round2DiagRect">
            <a:avLst>
              <a:gd name="adj1" fmla="val 21722"/>
              <a:gd name="adj2" fmla="val 0"/>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5" name="Round Diagonal Corner Rectangle 4">
            <a:extLst>
              <a:ext uri="{FF2B5EF4-FFF2-40B4-BE49-F238E27FC236}">
                <a16:creationId xmlns:a16="http://schemas.microsoft.com/office/drawing/2014/main" id="{810045B7-0C44-F4D6-2906-BBDC1B5001B4}"/>
              </a:ext>
            </a:extLst>
          </p:cNvPr>
          <p:cNvSpPr/>
          <p:nvPr userDrawn="1"/>
        </p:nvSpPr>
        <p:spPr>
          <a:xfrm>
            <a:off x="135467" y="128532"/>
            <a:ext cx="12056533" cy="6868905"/>
          </a:xfrm>
          <a:prstGeom prst="round2DiagRect">
            <a:avLst>
              <a:gd name="adj1" fmla="val 21722"/>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8" name="Rectangle 7">
            <a:extLst>
              <a:ext uri="{FF2B5EF4-FFF2-40B4-BE49-F238E27FC236}">
                <a16:creationId xmlns:a16="http://schemas.microsoft.com/office/drawing/2014/main" id="{DE4D2D3A-4F8B-5EB4-C2F5-5EC6EE65B2EF}"/>
              </a:ext>
            </a:extLst>
          </p:cNvPr>
          <p:cNvSpPr/>
          <p:nvPr userDrawn="1"/>
        </p:nvSpPr>
        <p:spPr>
          <a:xfrm>
            <a:off x="0" y="5785172"/>
            <a:ext cx="12192000" cy="1083733"/>
          </a:xfrm>
          <a:prstGeom prst="rect">
            <a:avLst/>
          </a:prstGeom>
          <a:solidFill>
            <a:srgbClr val="6F13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latin typeface="Merriweather"/>
            </a:endParaRPr>
          </a:p>
        </p:txBody>
      </p:sp>
      <p:pic>
        <p:nvPicPr>
          <p:cNvPr id="2" name="Picture 1">
            <a:extLst>
              <a:ext uri="{FF2B5EF4-FFF2-40B4-BE49-F238E27FC236}">
                <a16:creationId xmlns:a16="http://schemas.microsoft.com/office/drawing/2014/main" id="{3B1439EC-788A-0E74-1A9F-DF84F395DFB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7160" y="5880386"/>
            <a:ext cx="10617680" cy="1105574"/>
          </a:xfrm>
          <a:prstGeom prst="rect">
            <a:avLst/>
          </a:prstGeom>
        </p:spPr>
      </p:pic>
    </p:spTree>
    <p:extLst>
      <p:ext uri="{BB962C8B-B14F-4D97-AF65-F5344CB8AC3E}">
        <p14:creationId xmlns:p14="http://schemas.microsoft.com/office/powerpoint/2010/main" val="1525041723"/>
      </p:ext>
    </p:extLst>
  </p:cSld>
  <p:clrMap bg1="lt1" tx1="dk1" bg2="lt2" tx2="dk2" accent1="accent1" accent2="accent2" accent3="accent3" accent4="accent4" accent5="accent5" accent6="accent6" hlink="hlink" folHlink="folHlink"/>
  <p:sldLayoutIdLst>
    <p:sldLayoutId id="2147483676" r:id="rId1"/>
  </p:sldLayoutIdLst>
  <p:txStyles>
    <p:titleStyle>
      <a:lvl1pPr algn="l" defTabSz="914400" rtl="0" eaLnBrk="1" latinLnBrk="0" hangingPunct="1">
        <a:lnSpc>
          <a:spcPct val="90000"/>
        </a:lnSpc>
        <a:spcBef>
          <a:spcPct val="0"/>
        </a:spcBef>
        <a:buNone/>
        <a:defRPr sz="4400" b="1" kern="1200">
          <a:solidFill>
            <a:srgbClr val="6F1313"/>
          </a:solidFill>
          <a:latin typeface="Merriweather"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757474"/>
          </a:solidFill>
          <a:latin typeface="Noto Sans" panose="020B0502040504020204" pitchFamily="34" charset="0"/>
          <a:ea typeface="Noto Sans" panose="020B0502040504020204" pitchFamily="34" charset="0"/>
          <a:cs typeface="Noto Sans" panose="020B050204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81DA4F2-9796-D8C3-0EC0-C06BA3427671}"/>
              </a:ext>
            </a:extLst>
          </p:cNvPr>
          <p:cNvSpPr/>
          <p:nvPr userDrawn="1"/>
        </p:nvSpPr>
        <p:spPr>
          <a:xfrm>
            <a:off x="0" y="0"/>
            <a:ext cx="3014133" cy="2048933"/>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Diagonal Corner Rectangle 6">
            <a:extLst>
              <a:ext uri="{FF2B5EF4-FFF2-40B4-BE49-F238E27FC236}">
                <a16:creationId xmlns:a16="http://schemas.microsoft.com/office/drawing/2014/main" id="{998254C3-32B2-DCC3-1CB1-4E6CB4150B69}"/>
              </a:ext>
            </a:extLst>
          </p:cNvPr>
          <p:cNvSpPr/>
          <p:nvPr userDrawn="1"/>
        </p:nvSpPr>
        <p:spPr>
          <a:xfrm>
            <a:off x="0" y="-16933"/>
            <a:ext cx="12192000" cy="6868905"/>
          </a:xfrm>
          <a:prstGeom prst="round2DiagRect">
            <a:avLst>
              <a:gd name="adj1" fmla="val 21722"/>
              <a:gd name="adj2" fmla="val 0"/>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5" name="Round Diagonal Corner Rectangle 4">
            <a:extLst>
              <a:ext uri="{FF2B5EF4-FFF2-40B4-BE49-F238E27FC236}">
                <a16:creationId xmlns:a16="http://schemas.microsoft.com/office/drawing/2014/main" id="{810045B7-0C44-F4D6-2906-BBDC1B5001B4}"/>
              </a:ext>
            </a:extLst>
          </p:cNvPr>
          <p:cNvSpPr/>
          <p:nvPr userDrawn="1"/>
        </p:nvSpPr>
        <p:spPr>
          <a:xfrm>
            <a:off x="135467" y="128532"/>
            <a:ext cx="12056533" cy="6868905"/>
          </a:xfrm>
          <a:prstGeom prst="round2DiagRect">
            <a:avLst>
              <a:gd name="adj1" fmla="val 21722"/>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8" name="Rectangle 7">
            <a:extLst>
              <a:ext uri="{FF2B5EF4-FFF2-40B4-BE49-F238E27FC236}">
                <a16:creationId xmlns:a16="http://schemas.microsoft.com/office/drawing/2014/main" id="{DE4D2D3A-4F8B-5EB4-C2F5-5EC6EE65B2EF}"/>
              </a:ext>
            </a:extLst>
          </p:cNvPr>
          <p:cNvSpPr/>
          <p:nvPr userDrawn="1"/>
        </p:nvSpPr>
        <p:spPr>
          <a:xfrm>
            <a:off x="0" y="5785172"/>
            <a:ext cx="12192000" cy="1083733"/>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latin typeface="Merriweather"/>
            </a:endParaRPr>
          </a:p>
        </p:txBody>
      </p:sp>
      <p:pic>
        <p:nvPicPr>
          <p:cNvPr id="2" name="Picture 1">
            <a:extLst>
              <a:ext uri="{FF2B5EF4-FFF2-40B4-BE49-F238E27FC236}">
                <a16:creationId xmlns:a16="http://schemas.microsoft.com/office/drawing/2014/main" id="{3B1439EC-788A-0E74-1A9F-DF84F395DFB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7160" y="5880386"/>
            <a:ext cx="10617680" cy="1105574"/>
          </a:xfrm>
          <a:prstGeom prst="rect">
            <a:avLst/>
          </a:prstGeom>
        </p:spPr>
      </p:pic>
    </p:spTree>
    <p:extLst>
      <p:ext uri="{BB962C8B-B14F-4D97-AF65-F5344CB8AC3E}">
        <p14:creationId xmlns:p14="http://schemas.microsoft.com/office/powerpoint/2010/main" val="4214547176"/>
      </p:ext>
    </p:extLst>
  </p:cSld>
  <p:clrMap bg1="lt1" tx1="dk1" bg2="lt2" tx2="dk2" accent1="accent1" accent2="accent2" accent3="accent3" accent4="accent4" accent5="accent5" accent6="accent6" hlink="hlink" folHlink="folHlink"/>
  <p:sldLayoutIdLst>
    <p:sldLayoutId id="2147483678" r:id="rId1"/>
  </p:sldLayoutIdLst>
  <p:txStyles>
    <p:titleStyle>
      <a:lvl1pPr algn="l" defTabSz="914400" rtl="0" eaLnBrk="1" latinLnBrk="0" hangingPunct="1">
        <a:lnSpc>
          <a:spcPct val="90000"/>
        </a:lnSpc>
        <a:spcBef>
          <a:spcPct val="0"/>
        </a:spcBef>
        <a:buNone/>
        <a:defRPr sz="4400" b="1" kern="1200">
          <a:solidFill>
            <a:srgbClr val="6F1313"/>
          </a:solidFill>
          <a:latin typeface="Merriweather"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757474"/>
          </a:solidFill>
          <a:latin typeface="Noto Sans" panose="020B0502040504020204" pitchFamily="34" charset="0"/>
          <a:ea typeface="Noto Sans" panose="020B0502040504020204" pitchFamily="34" charset="0"/>
          <a:cs typeface="Noto Sans" panose="020B050204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81DA4F2-9796-D8C3-0EC0-C06BA3427671}"/>
              </a:ext>
            </a:extLst>
          </p:cNvPr>
          <p:cNvSpPr/>
          <p:nvPr userDrawn="1"/>
        </p:nvSpPr>
        <p:spPr>
          <a:xfrm>
            <a:off x="0" y="0"/>
            <a:ext cx="3014133" cy="2048933"/>
          </a:xfrm>
          <a:prstGeom prst="rect">
            <a:avLst/>
          </a:prstGeom>
          <a:solidFill>
            <a:schemeClr val="bg2">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Diagonal Corner Rectangle 6">
            <a:extLst>
              <a:ext uri="{FF2B5EF4-FFF2-40B4-BE49-F238E27FC236}">
                <a16:creationId xmlns:a16="http://schemas.microsoft.com/office/drawing/2014/main" id="{998254C3-32B2-DCC3-1CB1-4E6CB4150B69}"/>
              </a:ext>
            </a:extLst>
          </p:cNvPr>
          <p:cNvSpPr/>
          <p:nvPr userDrawn="1"/>
        </p:nvSpPr>
        <p:spPr>
          <a:xfrm>
            <a:off x="0" y="-16933"/>
            <a:ext cx="12192000" cy="6868905"/>
          </a:xfrm>
          <a:prstGeom prst="round2DiagRect">
            <a:avLst>
              <a:gd name="adj1" fmla="val 21722"/>
              <a:gd name="adj2" fmla="val 0"/>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5" name="Round Diagonal Corner Rectangle 4">
            <a:extLst>
              <a:ext uri="{FF2B5EF4-FFF2-40B4-BE49-F238E27FC236}">
                <a16:creationId xmlns:a16="http://schemas.microsoft.com/office/drawing/2014/main" id="{810045B7-0C44-F4D6-2906-BBDC1B5001B4}"/>
              </a:ext>
            </a:extLst>
          </p:cNvPr>
          <p:cNvSpPr/>
          <p:nvPr userDrawn="1"/>
        </p:nvSpPr>
        <p:spPr>
          <a:xfrm>
            <a:off x="135467" y="128532"/>
            <a:ext cx="12056533" cy="6868905"/>
          </a:xfrm>
          <a:prstGeom prst="round2DiagRect">
            <a:avLst>
              <a:gd name="adj1" fmla="val 21722"/>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8" name="Rectangle 7">
            <a:extLst>
              <a:ext uri="{FF2B5EF4-FFF2-40B4-BE49-F238E27FC236}">
                <a16:creationId xmlns:a16="http://schemas.microsoft.com/office/drawing/2014/main" id="{DE4D2D3A-4F8B-5EB4-C2F5-5EC6EE65B2EF}"/>
              </a:ext>
            </a:extLst>
          </p:cNvPr>
          <p:cNvSpPr/>
          <p:nvPr userDrawn="1"/>
        </p:nvSpPr>
        <p:spPr>
          <a:xfrm>
            <a:off x="0" y="5785172"/>
            <a:ext cx="12192000" cy="1083733"/>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latin typeface="Merriweather"/>
            </a:endParaRPr>
          </a:p>
        </p:txBody>
      </p:sp>
      <p:pic>
        <p:nvPicPr>
          <p:cNvPr id="2" name="Picture 1">
            <a:extLst>
              <a:ext uri="{FF2B5EF4-FFF2-40B4-BE49-F238E27FC236}">
                <a16:creationId xmlns:a16="http://schemas.microsoft.com/office/drawing/2014/main" id="{3B1439EC-788A-0E74-1A9F-DF84F395DFB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7160" y="5880386"/>
            <a:ext cx="10617680" cy="1105574"/>
          </a:xfrm>
          <a:prstGeom prst="rect">
            <a:avLst/>
          </a:prstGeom>
        </p:spPr>
      </p:pic>
    </p:spTree>
    <p:extLst>
      <p:ext uri="{BB962C8B-B14F-4D97-AF65-F5344CB8AC3E}">
        <p14:creationId xmlns:p14="http://schemas.microsoft.com/office/powerpoint/2010/main" val="1324567001"/>
      </p:ext>
    </p:extLst>
  </p:cSld>
  <p:clrMap bg1="lt1" tx1="dk1" bg2="lt2" tx2="dk2" accent1="accent1" accent2="accent2" accent3="accent3" accent4="accent4" accent5="accent5" accent6="accent6" hlink="hlink" folHlink="folHlink"/>
  <p:sldLayoutIdLst>
    <p:sldLayoutId id="2147483680" r:id="rId1"/>
  </p:sldLayoutIdLst>
  <p:txStyles>
    <p:titleStyle>
      <a:lvl1pPr algn="l" defTabSz="914400" rtl="0" eaLnBrk="1" latinLnBrk="0" hangingPunct="1">
        <a:lnSpc>
          <a:spcPct val="90000"/>
        </a:lnSpc>
        <a:spcBef>
          <a:spcPct val="0"/>
        </a:spcBef>
        <a:buNone/>
        <a:defRPr sz="4400" b="1" kern="1200">
          <a:solidFill>
            <a:srgbClr val="6F1313"/>
          </a:solidFill>
          <a:latin typeface="Merriweather"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757474"/>
          </a:solidFill>
          <a:latin typeface="Noto Sans" panose="020B0502040504020204" pitchFamily="34" charset="0"/>
          <a:ea typeface="Noto Sans" panose="020B0502040504020204" pitchFamily="34" charset="0"/>
          <a:cs typeface="Noto Sans" panose="020B050204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ound Diagonal Corner Rectangle 6">
            <a:extLst>
              <a:ext uri="{FF2B5EF4-FFF2-40B4-BE49-F238E27FC236}">
                <a16:creationId xmlns:a16="http://schemas.microsoft.com/office/drawing/2014/main" id="{998254C3-32B2-DCC3-1CB1-4E6CB4150B69}"/>
              </a:ext>
            </a:extLst>
          </p:cNvPr>
          <p:cNvSpPr/>
          <p:nvPr userDrawn="1"/>
        </p:nvSpPr>
        <p:spPr>
          <a:xfrm>
            <a:off x="256478" y="807522"/>
            <a:ext cx="11935522" cy="6061383"/>
          </a:xfrm>
          <a:prstGeom prst="round2DiagRect">
            <a:avLst>
              <a:gd name="adj1" fmla="val 21722"/>
              <a:gd name="adj2" fmla="val 0"/>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8" name="Rectangle 7">
            <a:extLst>
              <a:ext uri="{FF2B5EF4-FFF2-40B4-BE49-F238E27FC236}">
                <a16:creationId xmlns:a16="http://schemas.microsoft.com/office/drawing/2014/main" id="{DE4D2D3A-4F8B-5EB4-C2F5-5EC6EE65B2EF}"/>
              </a:ext>
            </a:extLst>
          </p:cNvPr>
          <p:cNvSpPr/>
          <p:nvPr userDrawn="1"/>
        </p:nvSpPr>
        <p:spPr>
          <a:xfrm>
            <a:off x="0" y="5604091"/>
            <a:ext cx="12192000" cy="1264815"/>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latin typeface="Merriweather"/>
            </a:endParaRPr>
          </a:p>
        </p:txBody>
      </p:sp>
      <p:pic>
        <p:nvPicPr>
          <p:cNvPr id="53" name="Picture 52" descr="A white text on a black background&#10;&#10;Description automatically generated">
            <a:extLst>
              <a:ext uri="{FF2B5EF4-FFF2-40B4-BE49-F238E27FC236}">
                <a16:creationId xmlns:a16="http://schemas.microsoft.com/office/drawing/2014/main" id="{2BC7FB9B-58BA-CB85-A973-2B0EF18ADCE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6396" y="5839095"/>
            <a:ext cx="1362522" cy="794805"/>
          </a:xfrm>
          <a:prstGeom prst="rect">
            <a:avLst/>
          </a:prstGeom>
        </p:spPr>
      </p:pic>
      <p:sp>
        <p:nvSpPr>
          <p:cNvPr id="54" name="TextBox 53">
            <a:extLst>
              <a:ext uri="{FF2B5EF4-FFF2-40B4-BE49-F238E27FC236}">
                <a16:creationId xmlns:a16="http://schemas.microsoft.com/office/drawing/2014/main" id="{D79104E5-111C-C548-0466-3559282298E3}"/>
              </a:ext>
            </a:extLst>
          </p:cNvPr>
          <p:cNvSpPr txBox="1"/>
          <p:nvPr userDrawn="1"/>
        </p:nvSpPr>
        <p:spPr>
          <a:xfrm>
            <a:off x="3468149" y="128160"/>
            <a:ext cx="52557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i="1" dirty="0">
                <a:solidFill>
                  <a:srgbClr val="757474"/>
                </a:solidFill>
                <a:latin typeface="Merriweather" panose="02060503050406030704" pitchFamily="18" charset="77"/>
                <a:cs typeface="Noto Serif Myanmar SemBd" panose="02020502060505020204" pitchFamily="18" charset="0"/>
              </a:rPr>
              <a:t>Congratulations</a:t>
            </a:r>
            <a:r>
              <a:rPr lang="en-US" sz="4000" b="1" i="1" dirty="0">
                <a:solidFill>
                  <a:srgbClr val="757474"/>
                </a:solidFill>
                <a:latin typeface="Merriweather" panose="02060503050406030704" pitchFamily="18" charset="77"/>
                <a:cs typeface="Noto Serif Myanmar SemBd" panose="02020502060505020204" pitchFamily="18" charset="0"/>
              </a:rPr>
              <a:t>!</a:t>
            </a:r>
          </a:p>
        </p:txBody>
      </p:sp>
      <p:sp>
        <p:nvSpPr>
          <p:cNvPr id="2" name="TextBox 1">
            <a:extLst>
              <a:ext uri="{FF2B5EF4-FFF2-40B4-BE49-F238E27FC236}">
                <a16:creationId xmlns:a16="http://schemas.microsoft.com/office/drawing/2014/main" id="{249AE6DA-2850-89F4-142A-C66AE4C1AE5B}"/>
              </a:ext>
            </a:extLst>
          </p:cNvPr>
          <p:cNvSpPr txBox="1"/>
          <p:nvPr userDrawn="1"/>
        </p:nvSpPr>
        <p:spPr>
          <a:xfrm>
            <a:off x="1985396" y="5930535"/>
            <a:ext cx="995012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chemeClr val="bg1"/>
                </a:solidFill>
                <a:latin typeface="Merriweather" panose="02060503050406030704" pitchFamily="18" charset="77"/>
                <a:cs typeface="Noto Serif Myanmar SemBd" panose="02020502060505020204" pitchFamily="18" charset="0"/>
              </a:rPr>
              <a:t>2024-2026 Postbac Program Scholars</a:t>
            </a:r>
          </a:p>
        </p:txBody>
      </p:sp>
    </p:spTree>
    <p:extLst>
      <p:ext uri="{BB962C8B-B14F-4D97-AF65-F5344CB8AC3E}">
        <p14:creationId xmlns:p14="http://schemas.microsoft.com/office/powerpoint/2010/main" val="3327261411"/>
      </p:ext>
    </p:extLst>
  </p:cSld>
  <p:clrMap bg1="lt1" tx1="dk1" bg2="lt2" tx2="dk2" accent1="accent1" accent2="accent2" accent3="accent3" accent4="accent4" accent5="accent5" accent6="accent6" hlink="hlink" folHlink="folHlink"/>
  <p:sldLayoutIdLst>
    <p:sldLayoutId id="2147483682" r:id="rId1"/>
  </p:sldLayoutIdLst>
  <p:txStyles>
    <p:titleStyle>
      <a:lvl1pPr algn="l" defTabSz="914400" rtl="0" eaLnBrk="1" latinLnBrk="0" hangingPunct="1">
        <a:lnSpc>
          <a:spcPct val="90000"/>
        </a:lnSpc>
        <a:spcBef>
          <a:spcPct val="0"/>
        </a:spcBef>
        <a:buNone/>
        <a:defRPr sz="4400" b="1" kern="1200">
          <a:solidFill>
            <a:srgbClr val="6F1313"/>
          </a:solidFill>
          <a:latin typeface="Merriweather"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757474"/>
          </a:solidFill>
          <a:latin typeface="Noto Sans" panose="020B0502040504020204" pitchFamily="34" charset="0"/>
          <a:ea typeface="Noto Sans" panose="020B0502040504020204" pitchFamily="34" charset="0"/>
          <a:cs typeface="Noto Sans" panose="020B050204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ound Diagonal Corner Rectangle 6">
            <a:extLst>
              <a:ext uri="{FF2B5EF4-FFF2-40B4-BE49-F238E27FC236}">
                <a16:creationId xmlns:a16="http://schemas.microsoft.com/office/drawing/2014/main" id="{998254C3-32B2-DCC3-1CB1-4E6CB4150B69}"/>
              </a:ext>
            </a:extLst>
          </p:cNvPr>
          <p:cNvSpPr/>
          <p:nvPr userDrawn="1"/>
        </p:nvSpPr>
        <p:spPr>
          <a:xfrm>
            <a:off x="256478" y="807522"/>
            <a:ext cx="11935522" cy="6061383"/>
          </a:xfrm>
          <a:prstGeom prst="round2DiagRect">
            <a:avLst>
              <a:gd name="adj1" fmla="val 21722"/>
              <a:gd name="adj2" fmla="val 0"/>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8" name="Rectangle 7">
            <a:extLst>
              <a:ext uri="{FF2B5EF4-FFF2-40B4-BE49-F238E27FC236}">
                <a16:creationId xmlns:a16="http://schemas.microsoft.com/office/drawing/2014/main" id="{DE4D2D3A-4F8B-5EB4-C2F5-5EC6EE65B2EF}"/>
              </a:ext>
            </a:extLst>
          </p:cNvPr>
          <p:cNvSpPr/>
          <p:nvPr userDrawn="1"/>
        </p:nvSpPr>
        <p:spPr>
          <a:xfrm>
            <a:off x="0" y="5604091"/>
            <a:ext cx="12192000" cy="1264815"/>
          </a:xfrm>
          <a:prstGeom prst="rect">
            <a:avLst/>
          </a:prstGeom>
          <a:solidFill>
            <a:srgbClr val="5A89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latin typeface="Merriweather"/>
            </a:endParaRPr>
          </a:p>
        </p:txBody>
      </p:sp>
      <p:pic>
        <p:nvPicPr>
          <p:cNvPr id="53" name="Picture 52" descr="A white text on a black background&#10;&#10;Description automatically generated">
            <a:extLst>
              <a:ext uri="{FF2B5EF4-FFF2-40B4-BE49-F238E27FC236}">
                <a16:creationId xmlns:a16="http://schemas.microsoft.com/office/drawing/2014/main" id="{2BC7FB9B-58BA-CB85-A973-2B0EF18ADCE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6396" y="5839095"/>
            <a:ext cx="1362522" cy="794805"/>
          </a:xfrm>
          <a:prstGeom prst="rect">
            <a:avLst/>
          </a:prstGeom>
        </p:spPr>
      </p:pic>
      <p:sp>
        <p:nvSpPr>
          <p:cNvPr id="54" name="TextBox 53">
            <a:extLst>
              <a:ext uri="{FF2B5EF4-FFF2-40B4-BE49-F238E27FC236}">
                <a16:creationId xmlns:a16="http://schemas.microsoft.com/office/drawing/2014/main" id="{D79104E5-111C-C548-0466-3559282298E3}"/>
              </a:ext>
            </a:extLst>
          </p:cNvPr>
          <p:cNvSpPr txBox="1"/>
          <p:nvPr userDrawn="1"/>
        </p:nvSpPr>
        <p:spPr>
          <a:xfrm>
            <a:off x="3468149" y="128160"/>
            <a:ext cx="52557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i="1" dirty="0">
                <a:solidFill>
                  <a:srgbClr val="757474"/>
                </a:solidFill>
                <a:latin typeface="Merriweather" panose="02060503050406030704" pitchFamily="18" charset="77"/>
                <a:cs typeface="Noto Serif Myanmar SemBd" panose="02020502060505020204" pitchFamily="18" charset="0"/>
              </a:rPr>
              <a:t>Congratulations</a:t>
            </a:r>
            <a:r>
              <a:rPr lang="en-US" sz="4000" b="1" i="1" dirty="0">
                <a:solidFill>
                  <a:srgbClr val="757474"/>
                </a:solidFill>
                <a:latin typeface="Merriweather" panose="02060503050406030704" pitchFamily="18" charset="77"/>
                <a:cs typeface="Noto Serif Myanmar SemBd" panose="02020502060505020204" pitchFamily="18" charset="0"/>
              </a:rPr>
              <a:t>!</a:t>
            </a:r>
          </a:p>
        </p:txBody>
      </p:sp>
      <p:sp>
        <p:nvSpPr>
          <p:cNvPr id="2" name="TextBox 1">
            <a:extLst>
              <a:ext uri="{FF2B5EF4-FFF2-40B4-BE49-F238E27FC236}">
                <a16:creationId xmlns:a16="http://schemas.microsoft.com/office/drawing/2014/main" id="{249AE6DA-2850-89F4-142A-C66AE4C1AE5B}"/>
              </a:ext>
            </a:extLst>
          </p:cNvPr>
          <p:cNvSpPr txBox="1"/>
          <p:nvPr userDrawn="1"/>
        </p:nvSpPr>
        <p:spPr>
          <a:xfrm>
            <a:off x="1985396" y="5930535"/>
            <a:ext cx="995012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chemeClr val="bg1"/>
                </a:solidFill>
                <a:latin typeface="Merriweather" panose="02060503050406030704" pitchFamily="18" charset="77"/>
                <a:cs typeface="Noto Serif Myanmar SemBd" panose="02020502060505020204" pitchFamily="18" charset="0"/>
              </a:rPr>
              <a:t>2024-2025 ASCI PSSF Fellows</a:t>
            </a:r>
          </a:p>
        </p:txBody>
      </p:sp>
    </p:spTree>
    <p:extLst>
      <p:ext uri="{BB962C8B-B14F-4D97-AF65-F5344CB8AC3E}">
        <p14:creationId xmlns:p14="http://schemas.microsoft.com/office/powerpoint/2010/main" val="3637673163"/>
      </p:ext>
    </p:extLst>
  </p:cSld>
  <p:clrMap bg1="lt1" tx1="dk1" bg2="lt2" tx2="dk2" accent1="accent1" accent2="accent2" accent3="accent3" accent4="accent4" accent5="accent5" accent6="accent6" hlink="hlink" folHlink="folHlink"/>
  <p:sldLayoutIdLst>
    <p:sldLayoutId id="2147483684" r:id="rId1"/>
  </p:sldLayoutIdLst>
  <p:txStyles>
    <p:titleStyle>
      <a:lvl1pPr algn="l" defTabSz="914400" rtl="0" eaLnBrk="1" latinLnBrk="0" hangingPunct="1">
        <a:lnSpc>
          <a:spcPct val="90000"/>
        </a:lnSpc>
        <a:spcBef>
          <a:spcPct val="0"/>
        </a:spcBef>
        <a:buNone/>
        <a:defRPr sz="4400" b="1" kern="1200">
          <a:solidFill>
            <a:srgbClr val="6F1313"/>
          </a:solidFill>
          <a:latin typeface="Merriweather"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757474"/>
          </a:solidFill>
          <a:latin typeface="Noto Sans" panose="020B0502040504020204" pitchFamily="34" charset="0"/>
          <a:ea typeface="Noto Sans" panose="020B0502040504020204" pitchFamily="34" charset="0"/>
          <a:cs typeface="Noto Sans" panose="020B050204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ound Diagonal Corner Rectangle 6">
            <a:extLst>
              <a:ext uri="{FF2B5EF4-FFF2-40B4-BE49-F238E27FC236}">
                <a16:creationId xmlns:a16="http://schemas.microsoft.com/office/drawing/2014/main" id="{998254C3-32B2-DCC3-1CB1-4E6CB4150B69}"/>
              </a:ext>
            </a:extLst>
          </p:cNvPr>
          <p:cNvSpPr/>
          <p:nvPr userDrawn="1"/>
        </p:nvSpPr>
        <p:spPr>
          <a:xfrm>
            <a:off x="256478" y="807522"/>
            <a:ext cx="11935522" cy="6061383"/>
          </a:xfrm>
          <a:prstGeom prst="round2DiagRect">
            <a:avLst>
              <a:gd name="adj1" fmla="val 21722"/>
              <a:gd name="adj2" fmla="val 0"/>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8" name="Rectangle 7">
            <a:extLst>
              <a:ext uri="{FF2B5EF4-FFF2-40B4-BE49-F238E27FC236}">
                <a16:creationId xmlns:a16="http://schemas.microsoft.com/office/drawing/2014/main" id="{DE4D2D3A-4F8B-5EB4-C2F5-5EC6EE65B2EF}"/>
              </a:ext>
            </a:extLst>
          </p:cNvPr>
          <p:cNvSpPr/>
          <p:nvPr userDrawn="1"/>
        </p:nvSpPr>
        <p:spPr>
          <a:xfrm>
            <a:off x="0" y="5604091"/>
            <a:ext cx="12192000" cy="1264815"/>
          </a:xfrm>
          <a:prstGeom prst="rect">
            <a:avLst/>
          </a:prstGeom>
          <a:solidFill>
            <a:srgbClr val="BF90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latin typeface="Merriweather"/>
            </a:endParaRPr>
          </a:p>
        </p:txBody>
      </p:sp>
      <p:pic>
        <p:nvPicPr>
          <p:cNvPr id="53" name="Picture 52" descr="A white text on a black background&#10;&#10;Description automatically generated">
            <a:extLst>
              <a:ext uri="{FF2B5EF4-FFF2-40B4-BE49-F238E27FC236}">
                <a16:creationId xmlns:a16="http://schemas.microsoft.com/office/drawing/2014/main" id="{2BC7FB9B-58BA-CB85-A973-2B0EF18ADC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396" y="5839095"/>
            <a:ext cx="1362522" cy="794805"/>
          </a:xfrm>
          <a:prstGeom prst="rect">
            <a:avLst/>
          </a:prstGeom>
        </p:spPr>
      </p:pic>
      <p:sp>
        <p:nvSpPr>
          <p:cNvPr id="54" name="TextBox 53">
            <a:extLst>
              <a:ext uri="{FF2B5EF4-FFF2-40B4-BE49-F238E27FC236}">
                <a16:creationId xmlns:a16="http://schemas.microsoft.com/office/drawing/2014/main" id="{D79104E5-111C-C548-0466-3559282298E3}"/>
              </a:ext>
            </a:extLst>
          </p:cNvPr>
          <p:cNvSpPr txBox="1"/>
          <p:nvPr userDrawn="1"/>
        </p:nvSpPr>
        <p:spPr>
          <a:xfrm>
            <a:off x="3468149" y="128160"/>
            <a:ext cx="52557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i="1" dirty="0">
                <a:solidFill>
                  <a:srgbClr val="757474"/>
                </a:solidFill>
                <a:latin typeface="Merriweather" panose="02060503050406030704" pitchFamily="18" charset="77"/>
                <a:cs typeface="Noto Serif Myanmar SemBd" panose="02020502060505020204" pitchFamily="18" charset="0"/>
              </a:rPr>
              <a:t>Congratulations</a:t>
            </a:r>
            <a:r>
              <a:rPr lang="en-US" sz="4000" b="1" i="1" dirty="0">
                <a:solidFill>
                  <a:srgbClr val="757474"/>
                </a:solidFill>
                <a:latin typeface="Merriweather" panose="02060503050406030704" pitchFamily="18" charset="77"/>
                <a:cs typeface="Noto Serif Myanmar SemBd" panose="02020502060505020204" pitchFamily="18" charset="0"/>
              </a:rPr>
              <a:t>!</a:t>
            </a:r>
          </a:p>
        </p:txBody>
      </p:sp>
      <p:sp>
        <p:nvSpPr>
          <p:cNvPr id="2" name="TextBox 1">
            <a:extLst>
              <a:ext uri="{FF2B5EF4-FFF2-40B4-BE49-F238E27FC236}">
                <a16:creationId xmlns:a16="http://schemas.microsoft.com/office/drawing/2014/main" id="{249AE6DA-2850-89F4-142A-C66AE4C1AE5B}"/>
              </a:ext>
            </a:extLst>
          </p:cNvPr>
          <p:cNvSpPr txBox="1"/>
          <p:nvPr userDrawn="1"/>
        </p:nvSpPr>
        <p:spPr>
          <a:xfrm>
            <a:off x="1985396" y="5930535"/>
            <a:ext cx="995012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chemeClr val="bg1"/>
                </a:solidFill>
                <a:latin typeface="Merriweather" panose="02060503050406030704" pitchFamily="18" charset="77"/>
                <a:cs typeface="Noto Serif Myanmar SemBd" panose="02020502060505020204" pitchFamily="18" charset="0"/>
              </a:rPr>
              <a:t>2025 Emerging-Generation Awardees</a:t>
            </a:r>
          </a:p>
        </p:txBody>
      </p:sp>
    </p:spTree>
    <p:extLst>
      <p:ext uri="{BB962C8B-B14F-4D97-AF65-F5344CB8AC3E}">
        <p14:creationId xmlns:p14="http://schemas.microsoft.com/office/powerpoint/2010/main" val="40157151"/>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b="1" kern="1200">
          <a:solidFill>
            <a:srgbClr val="6F1313"/>
          </a:solidFill>
          <a:latin typeface="Merriweather"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757474"/>
          </a:solidFill>
          <a:latin typeface="Noto Sans" panose="020B0502040504020204" pitchFamily="34" charset="0"/>
          <a:ea typeface="Noto Sans" panose="020B0502040504020204" pitchFamily="34" charset="0"/>
          <a:cs typeface="Noto Sans" panose="020B050204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ound Diagonal Corner Rectangle 6">
            <a:extLst>
              <a:ext uri="{FF2B5EF4-FFF2-40B4-BE49-F238E27FC236}">
                <a16:creationId xmlns:a16="http://schemas.microsoft.com/office/drawing/2014/main" id="{998254C3-32B2-DCC3-1CB1-4E6CB4150B69}"/>
              </a:ext>
            </a:extLst>
          </p:cNvPr>
          <p:cNvSpPr/>
          <p:nvPr userDrawn="1"/>
        </p:nvSpPr>
        <p:spPr>
          <a:xfrm>
            <a:off x="256478" y="807522"/>
            <a:ext cx="11935522" cy="6061383"/>
          </a:xfrm>
          <a:prstGeom prst="round2DiagRect">
            <a:avLst>
              <a:gd name="adj1" fmla="val 21722"/>
              <a:gd name="adj2" fmla="val 0"/>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8" name="Rectangle 7">
            <a:extLst>
              <a:ext uri="{FF2B5EF4-FFF2-40B4-BE49-F238E27FC236}">
                <a16:creationId xmlns:a16="http://schemas.microsoft.com/office/drawing/2014/main" id="{DE4D2D3A-4F8B-5EB4-C2F5-5EC6EE65B2EF}"/>
              </a:ext>
            </a:extLst>
          </p:cNvPr>
          <p:cNvSpPr/>
          <p:nvPr userDrawn="1"/>
        </p:nvSpPr>
        <p:spPr>
          <a:xfrm>
            <a:off x="0" y="5604091"/>
            <a:ext cx="12192000" cy="1264815"/>
          </a:xfrm>
          <a:prstGeom prst="rect">
            <a:avLst/>
          </a:prstGeom>
          <a:solidFill>
            <a:srgbClr val="6F13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latin typeface="Merriweather"/>
            </a:endParaRPr>
          </a:p>
        </p:txBody>
      </p:sp>
      <p:pic>
        <p:nvPicPr>
          <p:cNvPr id="53" name="Picture 52" descr="A white text on a black background&#10;&#10;Description automatically generated">
            <a:extLst>
              <a:ext uri="{FF2B5EF4-FFF2-40B4-BE49-F238E27FC236}">
                <a16:creationId xmlns:a16="http://schemas.microsoft.com/office/drawing/2014/main" id="{2BC7FB9B-58BA-CB85-A973-2B0EF18ADC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6396" y="5839095"/>
            <a:ext cx="1362522" cy="794805"/>
          </a:xfrm>
          <a:prstGeom prst="rect">
            <a:avLst/>
          </a:prstGeom>
        </p:spPr>
      </p:pic>
      <p:sp>
        <p:nvSpPr>
          <p:cNvPr id="54" name="TextBox 53">
            <a:extLst>
              <a:ext uri="{FF2B5EF4-FFF2-40B4-BE49-F238E27FC236}">
                <a16:creationId xmlns:a16="http://schemas.microsoft.com/office/drawing/2014/main" id="{D79104E5-111C-C548-0466-3559282298E3}"/>
              </a:ext>
            </a:extLst>
          </p:cNvPr>
          <p:cNvSpPr txBox="1"/>
          <p:nvPr userDrawn="1"/>
        </p:nvSpPr>
        <p:spPr>
          <a:xfrm>
            <a:off x="3468149" y="128160"/>
            <a:ext cx="5255702"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800" b="1" i="1" dirty="0">
                <a:solidFill>
                  <a:srgbClr val="757474"/>
                </a:solidFill>
                <a:latin typeface="Merriweather" panose="02060503050406030704" pitchFamily="18" charset="77"/>
                <a:cs typeface="Noto Serif Myanmar SemBd" panose="02020502060505020204" pitchFamily="18" charset="0"/>
              </a:rPr>
              <a:t>Congratulations</a:t>
            </a:r>
            <a:r>
              <a:rPr lang="en-US" sz="4000" b="1" i="1" dirty="0">
                <a:solidFill>
                  <a:srgbClr val="757474"/>
                </a:solidFill>
                <a:latin typeface="Merriweather" panose="02060503050406030704" pitchFamily="18" charset="77"/>
                <a:cs typeface="Noto Serif Myanmar SemBd" panose="02020502060505020204" pitchFamily="18" charset="0"/>
              </a:rPr>
              <a:t>!</a:t>
            </a:r>
          </a:p>
        </p:txBody>
      </p:sp>
      <p:sp>
        <p:nvSpPr>
          <p:cNvPr id="2" name="TextBox 1">
            <a:extLst>
              <a:ext uri="{FF2B5EF4-FFF2-40B4-BE49-F238E27FC236}">
                <a16:creationId xmlns:a16="http://schemas.microsoft.com/office/drawing/2014/main" id="{249AE6DA-2850-89F4-142A-C66AE4C1AE5B}"/>
              </a:ext>
            </a:extLst>
          </p:cNvPr>
          <p:cNvSpPr txBox="1"/>
          <p:nvPr userDrawn="1"/>
        </p:nvSpPr>
        <p:spPr>
          <a:xfrm>
            <a:off x="1985396" y="5930535"/>
            <a:ext cx="995012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a:solidFill>
                  <a:schemeClr val="bg1"/>
                </a:solidFill>
                <a:latin typeface="Merriweather" panose="02060503050406030704" pitchFamily="18" charset="77"/>
                <a:cs typeface="Noto Serif Myanmar SemBd" panose="02020502060505020204" pitchFamily="18" charset="0"/>
              </a:rPr>
              <a:t>2025 Young Physician-Scientist Awardees</a:t>
            </a:r>
          </a:p>
        </p:txBody>
      </p:sp>
    </p:spTree>
    <p:extLst>
      <p:ext uri="{BB962C8B-B14F-4D97-AF65-F5344CB8AC3E}">
        <p14:creationId xmlns:p14="http://schemas.microsoft.com/office/powerpoint/2010/main" val="1938409877"/>
      </p:ext>
    </p:extLst>
  </p:cSld>
  <p:clrMap bg1="lt1" tx1="dk1" bg2="lt2" tx2="dk2" accent1="accent1" accent2="accent2" accent3="accent3" accent4="accent4" accent5="accent5" accent6="accent6" hlink="hlink" folHlink="folHlink"/>
  <p:sldLayoutIdLst>
    <p:sldLayoutId id="2147483688" r:id="rId1"/>
    <p:sldLayoutId id="2147483689" r:id="rId2"/>
  </p:sldLayoutIdLst>
  <p:txStyles>
    <p:titleStyle>
      <a:lvl1pPr algn="l" defTabSz="914400" rtl="0" eaLnBrk="1" latinLnBrk="0" hangingPunct="1">
        <a:lnSpc>
          <a:spcPct val="90000"/>
        </a:lnSpc>
        <a:spcBef>
          <a:spcPct val="0"/>
        </a:spcBef>
        <a:buNone/>
        <a:defRPr sz="4400" b="1" kern="1200">
          <a:solidFill>
            <a:srgbClr val="6F1313"/>
          </a:solidFill>
          <a:latin typeface="Merriweather"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757474"/>
          </a:solidFill>
          <a:latin typeface="Noto Sans" panose="020B0502040504020204" pitchFamily="34" charset="0"/>
          <a:ea typeface="Noto Sans" panose="020B0502040504020204" pitchFamily="34" charset="0"/>
          <a:cs typeface="Noto Sans" panose="020B050204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81DA4F2-9796-D8C3-0EC0-C06BA3427671}"/>
              </a:ext>
            </a:extLst>
          </p:cNvPr>
          <p:cNvSpPr/>
          <p:nvPr userDrawn="1"/>
        </p:nvSpPr>
        <p:spPr>
          <a:xfrm>
            <a:off x="0" y="0"/>
            <a:ext cx="3014133" cy="2048933"/>
          </a:xfrm>
          <a:prstGeom prst="rect">
            <a:avLst/>
          </a:prstGeom>
          <a:solidFill>
            <a:srgbClr val="6F131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 Diagonal Corner Rectangle 6">
            <a:extLst>
              <a:ext uri="{FF2B5EF4-FFF2-40B4-BE49-F238E27FC236}">
                <a16:creationId xmlns:a16="http://schemas.microsoft.com/office/drawing/2014/main" id="{998254C3-32B2-DCC3-1CB1-4E6CB4150B69}"/>
              </a:ext>
            </a:extLst>
          </p:cNvPr>
          <p:cNvSpPr/>
          <p:nvPr userDrawn="1"/>
        </p:nvSpPr>
        <p:spPr>
          <a:xfrm>
            <a:off x="0" y="-16933"/>
            <a:ext cx="12192000" cy="6868905"/>
          </a:xfrm>
          <a:prstGeom prst="round2DiagRect">
            <a:avLst>
              <a:gd name="adj1" fmla="val 21722"/>
              <a:gd name="adj2" fmla="val 0"/>
            </a:avLst>
          </a:prstGeom>
          <a:solidFill>
            <a:srgbClr val="F5F5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5" name="Round Diagonal Corner Rectangle 4">
            <a:extLst>
              <a:ext uri="{FF2B5EF4-FFF2-40B4-BE49-F238E27FC236}">
                <a16:creationId xmlns:a16="http://schemas.microsoft.com/office/drawing/2014/main" id="{810045B7-0C44-F4D6-2906-BBDC1B5001B4}"/>
              </a:ext>
            </a:extLst>
          </p:cNvPr>
          <p:cNvSpPr/>
          <p:nvPr userDrawn="1"/>
        </p:nvSpPr>
        <p:spPr>
          <a:xfrm>
            <a:off x="135467" y="128532"/>
            <a:ext cx="12056533" cy="6868905"/>
          </a:xfrm>
          <a:prstGeom prst="round2DiagRect">
            <a:avLst>
              <a:gd name="adj1" fmla="val 21722"/>
              <a:gd name="adj2"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n-US" b="0" i="0" dirty="0">
              <a:solidFill>
                <a:srgbClr val="232323"/>
              </a:solidFill>
              <a:effectLst/>
              <a:latin typeface="Noto Sans" panose="020B0502040504020204" pitchFamily="34" charset="0"/>
            </a:endParaRPr>
          </a:p>
        </p:txBody>
      </p:sp>
      <p:sp>
        <p:nvSpPr>
          <p:cNvPr id="8" name="Rectangle 7">
            <a:extLst>
              <a:ext uri="{FF2B5EF4-FFF2-40B4-BE49-F238E27FC236}">
                <a16:creationId xmlns:a16="http://schemas.microsoft.com/office/drawing/2014/main" id="{DE4D2D3A-4F8B-5EB4-C2F5-5EC6EE65B2EF}"/>
              </a:ext>
            </a:extLst>
          </p:cNvPr>
          <p:cNvSpPr/>
          <p:nvPr userDrawn="1"/>
        </p:nvSpPr>
        <p:spPr>
          <a:xfrm>
            <a:off x="0" y="6027821"/>
            <a:ext cx="12192000" cy="824151"/>
          </a:xfrm>
          <a:prstGeom prst="rect">
            <a:avLst/>
          </a:prstGeom>
          <a:solidFill>
            <a:srgbClr val="6F13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latin typeface="Merriweather"/>
            </a:endParaRPr>
          </a:p>
        </p:txBody>
      </p:sp>
      <p:pic>
        <p:nvPicPr>
          <p:cNvPr id="2" name="Picture 1">
            <a:extLst>
              <a:ext uri="{FF2B5EF4-FFF2-40B4-BE49-F238E27FC236}">
                <a16:creationId xmlns:a16="http://schemas.microsoft.com/office/drawing/2014/main" id="{3B1439EC-788A-0E74-1A9F-DF84F395DFBB}"/>
              </a:ext>
            </a:extLst>
          </p:cNvPr>
          <p:cNvPicPr>
            <a:picLocks noChangeAspect="1"/>
          </p:cNvPicPr>
          <p:nvPr userDrawn="1"/>
        </p:nvPicPr>
        <p:blipFill>
          <a:blip r:embed="rId3">
            <a:extLst>
              <a:ext uri="{28A0092B-C50C-407E-A947-70E740481C1C}">
                <a14:useLocalDpi xmlns:a14="http://schemas.microsoft.com/office/drawing/2010/main" val="0"/>
              </a:ext>
            </a:extLst>
          </a:blip>
          <a:srcRect l="15970" r="3181"/>
          <a:stretch/>
        </p:blipFill>
        <p:spPr>
          <a:xfrm>
            <a:off x="2341243" y="5884321"/>
            <a:ext cx="7644980" cy="984584"/>
          </a:xfrm>
          <a:prstGeom prst="rect">
            <a:avLst/>
          </a:prstGeom>
        </p:spPr>
      </p:pic>
    </p:spTree>
    <p:extLst>
      <p:ext uri="{BB962C8B-B14F-4D97-AF65-F5344CB8AC3E}">
        <p14:creationId xmlns:p14="http://schemas.microsoft.com/office/powerpoint/2010/main" val="1282695019"/>
      </p:ext>
    </p:extLst>
  </p:cSld>
  <p:clrMap bg1="lt1" tx1="dk1" bg2="lt2" tx2="dk2" accent1="accent1" accent2="accent2" accent3="accent3" accent4="accent4" accent5="accent5" accent6="accent6" hlink="hlink" folHlink="folHlink"/>
  <p:sldLayoutIdLst>
    <p:sldLayoutId id="2147483691" r:id="rId1"/>
  </p:sldLayoutIdLst>
  <p:txStyles>
    <p:titleStyle>
      <a:lvl1pPr algn="l" defTabSz="914400" rtl="0" eaLnBrk="1" latinLnBrk="0" hangingPunct="1">
        <a:lnSpc>
          <a:spcPct val="90000"/>
        </a:lnSpc>
        <a:spcBef>
          <a:spcPct val="0"/>
        </a:spcBef>
        <a:buNone/>
        <a:defRPr sz="4400" b="1" kern="1200">
          <a:solidFill>
            <a:srgbClr val="6F1313"/>
          </a:solidFill>
          <a:latin typeface="Merriweather" pitchFamily="2" charset="77"/>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rgbClr val="757474"/>
          </a:solidFill>
          <a:latin typeface="Noto Sans" panose="020B0502040504020204" pitchFamily="34" charset="0"/>
          <a:ea typeface="Noto Sans" panose="020B0502040504020204" pitchFamily="34" charset="0"/>
          <a:cs typeface="Noto Sans" panose="020B050204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the-asci.org/awards"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mailto:programs@the-asci.org" TargetMode="External"/><Relationship Id="rId4" Type="http://schemas.openxmlformats.org/officeDocument/2006/relationships/hyperlink" Target="mailto:staff@the-asci.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the-asci.org/controllers/asci/LoginController.php"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the-asci.org/about-the-asci/bylaws/"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BA8D54-8128-2C66-310A-F4000DA1017A}"/>
              </a:ext>
            </a:extLst>
          </p:cNvPr>
          <p:cNvSpPr txBox="1"/>
          <p:nvPr/>
        </p:nvSpPr>
        <p:spPr>
          <a:xfrm>
            <a:off x="1986043" y="1859340"/>
            <a:ext cx="9723357" cy="1569660"/>
          </a:xfrm>
          <a:prstGeom prst="rect">
            <a:avLst/>
          </a:prstGeom>
          <a:noFill/>
        </p:spPr>
        <p:txBody>
          <a:bodyPr wrap="square">
            <a:spAutoFit/>
          </a:bodyPr>
          <a:lstStyle/>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4800" kern="0" dirty="0">
                <a:solidFill>
                  <a:srgbClr val="272827"/>
                </a:solidFill>
                <a:latin typeface="Merriweather" panose="02060503050406030704" pitchFamily="18" charset="77"/>
                <a:ea typeface="Aptos" panose="020B0004020202020204" pitchFamily="34" charset="0"/>
                <a:cs typeface="Times New Roman" panose="02020603050405020304" pitchFamily="18" charset="0"/>
              </a:rPr>
              <a:t>Information for ASCI</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4800" kern="0" dirty="0">
                <a:solidFill>
                  <a:srgbClr val="272827"/>
                </a:solidFill>
                <a:latin typeface="Merriweather" panose="02060503050406030704" pitchFamily="18" charset="77"/>
                <a:ea typeface="Aptos" panose="020B0004020202020204" pitchFamily="34" charset="0"/>
                <a:cs typeface="Times New Roman" panose="02020603050405020304" pitchFamily="18" charset="0"/>
              </a:rPr>
              <a:t>Institutional Representatives</a:t>
            </a:r>
          </a:p>
        </p:txBody>
      </p:sp>
    </p:spTree>
    <p:extLst>
      <p:ext uri="{BB962C8B-B14F-4D97-AF65-F5344CB8AC3E}">
        <p14:creationId xmlns:p14="http://schemas.microsoft.com/office/powerpoint/2010/main" val="65046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F082E94D-AB2D-4EA5-9026-AE6A4411917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BE8648F-C356-0D6F-DB2A-2205C8544663}"/>
              </a:ext>
            </a:extLst>
          </p:cNvPr>
          <p:cNvSpPr txBox="1"/>
          <p:nvPr/>
        </p:nvSpPr>
        <p:spPr>
          <a:xfrm>
            <a:off x="952494" y="335910"/>
            <a:ext cx="11239506" cy="584775"/>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sz="3200">
                <a:solidFill>
                  <a:srgbClr val="661314"/>
                </a:solidFill>
                <a:latin typeface="Helvetica" pitchFamily="2" charset="0"/>
              </a:rPr>
              <a:t>Awards and other programs: </a:t>
            </a:r>
            <a:r>
              <a:rPr lang="en-US" sz="3200" u="sng">
                <a:solidFill>
                  <a:srgbClr val="661314"/>
                </a:solidFill>
                <a:latin typeface="Helvetica" pitchFamily="2" charset="0"/>
              </a:rPr>
              <a:t>Early-career recognition</a:t>
            </a:r>
          </a:p>
        </p:txBody>
      </p:sp>
      <p:cxnSp>
        <p:nvCxnSpPr>
          <p:cNvPr id="48" name="Straight Connector 47">
            <a:extLst>
              <a:ext uri="{FF2B5EF4-FFF2-40B4-BE49-F238E27FC236}">
                <a16:creationId xmlns:a16="http://schemas.microsoft.com/office/drawing/2014/main" id="{70F35E99-7E1C-C9C9-1487-E66FA2A74ED1}"/>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644D7DF-9305-9DBA-4FC4-FB93A7B18778}"/>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031A90AB-150E-7E1E-D897-912A6A08FEBA}"/>
              </a:ext>
            </a:extLst>
          </p:cNvPr>
          <p:cNvSpPr txBox="1"/>
          <p:nvPr/>
        </p:nvSpPr>
        <p:spPr>
          <a:xfrm>
            <a:off x="1162544" y="1092825"/>
            <a:ext cx="10419856" cy="3970318"/>
          </a:xfrm>
          <a:prstGeom prst="rect">
            <a:avLst/>
          </a:prstGeom>
          <a:noFill/>
        </p:spPr>
        <p:txBody>
          <a:bodyPr wrap="square" rtlCol="0">
            <a:spAutoFit/>
          </a:bodyPr>
          <a:lstStyle/>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The Donald Seldin~Holly Smith Award for Pioneering Research </a:t>
            </a: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honors the legacies of two esteemed  members for their scientific contributions and dedicated mentorship.</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recognizes an early-career physician-scientist who has demonstrated exceptional creativity and accomplishments in biomedical research.</a:t>
            </a:r>
            <a:endPar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Young Physician-Scientist Award</a:t>
            </a: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recognizes physician-scientists who are early in their first faculty appointment and have made notable research achievements. </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provides 2 years of career-enhancing programming.</a:t>
            </a:r>
          </a:p>
        </p:txBody>
      </p:sp>
      <p:sp>
        <p:nvSpPr>
          <p:cNvPr id="2" name="TextBox 1">
            <a:extLst>
              <a:ext uri="{FF2B5EF4-FFF2-40B4-BE49-F238E27FC236}">
                <a16:creationId xmlns:a16="http://schemas.microsoft.com/office/drawing/2014/main" id="{DD93B29A-6707-7558-1A10-3CE3FE06A471}"/>
              </a:ext>
            </a:extLst>
          </p:cNvPr>
          <p:cNvSpPr txBox="1"/>
          <p:nvPr/>
        </p:nvSpPr>
        <p:spPr>
          <a:xfrm>
            <a:off x="11709400" y="584200"/>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2738162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A84F696A-0961-83F5-3AD9-4FA1BC5576A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EE82B75-21A3-812B-64E1-DBA0E6578B94}"/>
              </a:ext>
            </a:extLst>
          </p:cNvPr>
          <p:cNvSpPr txBox="1"/>
          <p:nvPr/>
        </p:nvSpPr>
        <p:spPr>
          <a:xfrm>
            <a:off x="952494" y="335910"/>
            <a:ext cx="11239506" cy="584775"/>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sz="3200">
                <a:solidFill>
                  <a:srgbClr val="661314"/>
                </a:solidFill>
                <a:latin typeface="Helvetica" pitchFamily="2" charset="0"/>
              </a:rPr>
              <a:t>Awards and other programs: </a:t>
            </a:r>
            <a:r>
              <a:rPr lang="en-US" sz="3200" u="sng">
                <a:solidFill>
                  <a:srgbClr val="661314"/>
                </a:solidFill>
                <a:latin typeface="Helvetica" pitchFamily="2" charset="0"/>
              </a:rPr>
              <a:t>Early-career recognition</a:t>
            </a:r>
          </a:p>
        </p:txBody>
      </p:sp>
      <p:cxnSp>
        <p:nvCxnSpPr>
          <p:cNvPr id="48" name="Straight Connector 47">
            <a:extLst>
              <a:ext uri="{FF2B5EF4-FFF2-40B4-BE49-F238E27FC236}">
                <a16:creationId xmlns:a16="http://schemas.microsoft.com/office/drawing/2014/main" id="{1F632EA6-826C-AEBD-831E-03010A98B654}"/>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4EE4696-254B-32FC-691F-A2B9D82217F3}"/>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180DB55-7F0D-0776-6BD5-7341A8BE6FA5}"/>
              </a:ext>
            </a:extLst>
          </p:cNvPr>
          <p:cNvSpPr txBox="1"/>
          <p:nvPr/>
        </p:nvSpPr>
        <p:spPr>
          <a:xfrm>
            <a:off x="1162543" y="1092825"/>
            <a:ext cx="10731587" cy="4662815"/>
          </a:xfrm>
          <a:prstGeom prst="rect">
            <a:avLst/>
          </a:prstGeom>
          <a:noFill/>
        </p:spPr>
        <p:txBody>
          <a:bodyPr wrap="square" rtlCol="0">
            <a:spAutoFit/>
          </a:bodyPr>
          <a:lstStyle/>
          <a:p>
            <a:pPr marR="0" lvl="0" algn="l" defTabSz="914400" rtl="0" eaLnBrk="1" fontAlgn="base" latinLnBrk="0" hangingPunct="1">
              <a:lnSpc>
                <a:spcPct val="100000"/>
              </a:lnSpc>
              <a:spcBef>
                <a:spcPts val="0"/>
              </a:spcBef>
              <a:spcAft>
                <a:spcPts val="0"/>
              </a:spcAft>
              <a:buClrTx/>
              <a:buSzTx/>
              <a:tabLst/>
              <a:defRPr/>
            </a:pPr>
            <a:r>
              <a:rPr kumimoji="0" lang="en-US" sz="27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Genentech/ASCI Early-Career Impact Award</a:t>
            </a:r>
            <a:endParaRPr kumimoji="0" lang="en-US" sz="27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7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provides three-year research fellowships for physician-scientists who are early in their first faculty appointment (Instructor or Assistant Professor)</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7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candiate is conducting impactful research in one of Genentech’s areas of interest. This program seeks to enhance the understanding of disease mechanisms, accelerate translational discoveries, and drive the development of cutting-edge diagnostics and therapies.</a:t>
            </a:r>
            <a:endParaRPr kumimoji="0" lang="en-US" sz="27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R="0" lvl="0" algn="l" defTabSz="914400" rtl="0" eaLnBrk="1" fontAlgn="base" latinLnBrk="0" hangingPunct="1">
              <a:lnSpc>
                <a:spcPct val="100000"/>
              </a:lnSpc>
              <a:spcBef>
                <a:spcPts val="0"/>
              </a:spcBef>
              <a:spcAft>
                <a:spcPts val="0"/>
              </a:spcAft>
              <a:buClrTx/>
              <a:buSzTx/>
              <a:tabLst/>
              <a:defRPr/>
            </a:pPr>
            <a:r>
              <a:rPr kumimoji="0" lang="en-US" sz="27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Emerging-Generation (E-Gen) Award </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7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recognizes post-MD, pre–faculty appointment physician-scientists who are meaningfully engaged in immersive research</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7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provides 2 years of career-enhancing programs.</a:t>
            </a:r>
          </a:p>
        </p:txBody>
      </p:sp>
      <p:sp>
        <p:nvSpPr>
          <p:cNvPr id="2" name="TextBox 1">
            <a:extLst>
              <a:ext uri="{FF2B5EF4-FFF2-40B4-BE49-F238E27FC236}">
                <a16:creationId xmlns:a16="http://schemas.microsoft.com/office/drawing/2014/main" id="{696F6A13-3940-A2DF-F3FF-7830C93E78C7}"/>
              </a:ext>
            </a:extLst>
          </p:cNvPr>
          <p:cNvSpPr txBox="1"/>
          <p:nvPr/>
        </p:nvSpPr>
        <p:spPr>
          <a:xfrm>
            <a:off x="11709400" y="584200"/>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467918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3720A899-FEEC-98FE-A792-005791E0E52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253DF3D-48A8-9D49-6DA9-CA67ADDEB85C}"/>
              </a:ext>
            </a:extLst>
          </p:cNvPr>
          <p:cNvSpPr txBox="1"/>
          <p:nvPr/>
        </p:nvSpPr>
        <p:spPr>
          <a:xfrm>
            <a:off x="952494" y="335910"/>
            <a:ext cx="11239506" cy="584775"/>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sz="3200">
                <a:solidFill>
                  <a:srgbClr val="661314"/>
                </a:solidFill>
                <a:latin typeface="Helvetica" pitchFamily="2" charset="0"/>
              </a:rPr>
              <a:t>Awards and other programs: </a:t>
            </a:r>
            <a:r>
              <a:rPr lang="en-US" sz="3200" u="sng">
                <a:solidFill>
                  <a:srgbClr val="661314"/>
                </a:solidFill>
                <a:latin typeface="Helvetica" pitchFamily="2" charset="0"/>
              </a:rPr>
              <a:t>Early-career recognition</a:t>
            </a:r>
          </a:p>
        </p:txBody>
      </p:sp>
      <p:cxnSp>
        <p:nvCxnSpPr>
          <p:cNvPr id="48" name="Straight Connector 47">
            <a:extLst>
              <a:ext uri="{FF2B5EF4-FFF2-40B4-BE49-F238E27FC236}">
                <a16:creationId xmlns:a16="http://schemas.microsoft.com/office/drawing/2014/main" id="{D710E0DD-D2E7-D72C-3064-C88465F2724B}"/>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D4834B8-4185-7EE9-F1C4-116F9CA705F8}"/>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E2C1B42-1D27-F2AB-5D4B-1638726F25D2}"/>
              </a:ext>
            </a:extLst>
          </p:cNvPr>
          <p:cNvSpPr txBox="1"/>
          <p:nvPr/>
        </p:nvSpPr>
        <p:spPr>
          <a:xfrm>
            <a:off x="1162543" y="1092825"/>
            <a:ext cx="10731587" cy="3970318"/>
          </a:xfrm>
          <a:prstGeom prst="rect">
            <a:avLst/>
          </a:prstGeom>
          <a:noFill/>
        </p:spPr>
        <p:txBody>
          <a:bodyPr wrap="square" rtlCol="0">
            <a:spAutoFit/>
          </a:bodyPr>
          <a:lstStyle/>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The ASCI PSSF Fellowship</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fully funded medical school gap-year opportunity for MD-only students;</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rigorous, immersive training in biomedical research supervised and mentored by a PI.</a:t>
            </a:r>
          </a:p>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The ASCI Postbaccalaureate (Postbac) Program</a:t>
            </a: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provides college graduates with an intensive two-year mentored laboratory research experience in an ASCI-member host laboratory;</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aims to draw postbacs into the physician-scientist workforce and strengthen their MD or MD-PhD candidacy. </a:t>
            </a:r>
          </a:p>
        </p:txBody>
      </p:sp>
      <p:sp>
        <p:nvSpPr>
          <p:cNvPr id="2" name="TextBox 1">
            <a:extLst>
              <a:ext uri="{FF2B5EF4-FFF2-40B4-BE49-F238E27FC236}">
                <a16:creationId xmlns:a16="http://schemas.microsoft.com/office/drawing/2014/main" id="{A3B9576A-0276-C246-880D-7FD5150BC013}"/>
              </a:ext>
            </a:extLst>
          </p:cNvPr>
          <p:cNvSpPr txBox="1"/>
          <p:nvPr/>
        </p:nvSpPr>
        <p:spPr>
          <a:xfrm>
            <a:off x="11709400" y="584200"/>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468989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5FA91EC1-1E30-3034-3B5C-D21ABA17595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450B545-AEB3-D364-9A07-23AA52725F68}"/>
              </a:ext>
            </a:extLst>
          </p:cNvPr>
          <p:cNvSpPr txBox="1"/>
          <p:nvPr/>
        </p:nvSpPr>
        <p:spPr>
          <a:xfrm>
            <a:off x="952494" y="335910"/>
            <a:ext cx="11239506" cy="646331"/>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a:solidFill>
                  <a:srgbClr val="661314"/>
                </a:solidFill>
                <a:latin typeface="Helvetica" pitchFamily="2" charset="0"/>
              </a:rPr>
              <a:t>Further information</a:t>
            </a:r>
          </a:p>
        </p:txBody>
      </p:sp>
      <p:cxnSp>
        <p:nvCxnSpPr>
          <p:cNvPr id="48" name="Straight Connector 47">
            <a:extLst>
              <a:ext uri="{FF2B5EF4-FFF2-40B4-BE49-F238E27FC236}">
                <a16:creationId xmlns:a16="http://schemas.microsoft.com/office/drawing/2014/main" id="{E2C01187-834D-1A28-4468-2063B07F6D73}"/>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B272A7A3-C147-0AD1-BFE2-1F9415C4398F}"/>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4EBB7EEE-9383-EFAC-F43B-18DE2F7D6E93}"/>
              </a:ext>
            </a:extLst>
          </p:cNvPr>
          <p:cNvSpPr txBox="1"/>
          <p:nvPr/>
        </p:nvSpPr>
        <p:spPr>
          <a:xfrm>
            <a:off x="1162543" y="1092825"/>
            <a:ext cx="10731587" cy="1815882"/>
          </a:xfrm>
          <a:prstGeom prst="rect">
            <a:avLst/>
          </a:prstGeom>
          <a:noFill/>
        </p:spPr>
        <p:txBody>
          <a:bodyPr wrap="square" rtlCol="0">
            <a:spAutoFit/>
          </a:bodyPr>
          <a:lstStyle/>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For detailed information about the awards and programs, see the ASCI website: </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hlinkClick r:id="rId3"/>
              </a:rPr>
              <a:t>the-asci.org/awards</a:t>
            </a: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For queries regarding nominations: </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hlinkClick r:id="rId4"/>
              </a:rPr>
              <a:t>staff@the-asci.org</a:t>
            </a: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For queries regarding awards/programs: </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hlinkClick r:id="rId5"/>
              </a:rPr>
              <a:t>programs@the-asci.org</a:t>
            </a: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p:txBody>
      </p:sp>
      <p:sp>
        <p:nvSpPr>
          <p:cNvPr id="2" name="TextBox 1">
            <a:extLst>
              <a:ext uri="{FF2B5EF4-FFF2-40B4-BE49-F238E27FC236}">
                <a16:creationId xmlns:a16="http://schemas.microsoft.com/office/drawing/2014/main" id="{B3138B0C-9266-5928-59E6-6AA3925377BA}"/>
              </a:ext>
            </a:extLst>
          </p:cNvPr>
          <p:cNvSpPr txBox="1"/>
          <p:nvPr/>
        </p:nvSpPr>
        <p:spPr>
          <a:xfrm>
            <a:off x="11709400" y="584200"/>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161806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07FB4FB-2D2D-8F90-4A1E-8F31EBF1BA64}"/>
              </a:ext>
            </a:extLst>
          </p:cNvPr>
          <p:cNvSpPr txBox="1"/>
          <p:nvPr/>
        </p:nvSpPr>
        <p:spPr>
          <a:xfrm>
            <a:off x="952494" y="335910"/>
            <a:ext cx="10455956" cy="646331"/>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6E1310"/>
                </a:solidFill>
                <a:effectLst/>
                <a:uLnTx/>
                <a:uFillTx/>
                <a:latin typeface="Merriweather" panose="02060503050406030704" pitchFamily="18" charset="77"/>
                <a:ea typeface="+mn-ea"/>
                <a:cs typeface="+mn-cs"/>
              </a:rPr>
              <a:t>Goals</a:t>
            </a:r>
          </a:p>
        </p:txBody>
      </p:sp>
      <p:sp>
        <p:nvSpPr>
          <p:cNvPr id="7" name="TextBox 6">
            <a:extLst>
              <a:ext uri="{FF2B5EF4-FFF2-40B4-BE49-F238E27FC236}">
                <a16:creationId xmlns:a16="http://schemas.microsoft.com/office/drawing/2014/main" id="{1E5B1E18-0118-DBF5-B7C6-174B459EFEE6}"/>
              </a:ext>
            </a:extLst>
          </p:cNvPr>
          <p:cNvSpPr txBox="1"/>
          <p:nvPr/>
        </p:nvSpPr>
        <p:spPr>
          <a:xfrm>
            <a:off x="1162543" y="1536239"/>
            <a:ext cx="9759457" cy="3400931"/>
          </a:xfrm>
          <a:prstGeom prst="rect">
            <a:avLst/>
          </a:prstGeom>
          <a:noFill/>
        </p:spPr>
        <p:txBody>
          <a:bodyPr wrap="square" rtlCol="0">
            <a:spAutoFit/>
          </a:bodyPr>
          <a:lstStyle/>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Generate awareness about ASCI awards and programs</a:t>
            </a: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Enhance awareness of the nomination process</a:t>
            </a: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Increase the number and breadth of award nominees</a:t>
            </a: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Support the physician-scientist career pathway</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p:txBody>
      </p:sp>
      <p:cxnSp>
        <p:nvCxnSpPr>
          <p:cNvPr id="48" name="Straight Connector 47">
            <a:extLst>
              <a:ext uri="{FF2B5EF4-FFF2-40B4-BE49-F238E27FC236}">
                <a16:creationId xmlns:a16="http://schemas.microsoft.com/office/drawing/2014/main" id="{6854FE30-7454-12B7-79CC-7779D206C420}"/>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330169A8-27DC-064F-F9EC-081B68F53D8A}"/>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0401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BC230E8E-61C1-D05B-6EF2-B67E7B33C40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AF93D7E-CCDE-F7DA-E9EE-8DA6F18731DB}"/>
              </a:ext>
            </a:extLst>
          </p:cNvPr>
          <p:cNvSpPr txBox="1"/>
          <p:nvPr/>
        </p:nvSpPr>
        <p:spPr>
          <a:xfrm>
            <a:off x="952494" y="335910"/>
            <a:ext cx="10455956" cy="646331"/>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a:solidFill>
                  <a:srgbClr val="661314"/>
                </a:solidFill>
              </a:rPr>
              <a:t>Using your ASCI account</a:t>
            </a:r>
            <a:endParaRPr kumimoji="0" lang="en-US" sz="3600" b="1" i="0" u="none" strike="noStrike" kern="1200" cap="none" spc="0" normalizeH="0" baseline="0" noProof="0" dirty="0">
              <a:ln>
                <a:noFill/>
              </a:ln>
              <a:solidFill>
                <a:srgbClr val="6E1310"/>
              </a:solidFill>
              <a:effectLst/>
              <a:uLnTx/>
              <a:uFillTx/>
              <a:latin typeface="Merriweather" panose="02060503050406030704" pitchFamily="18" charset="77"/>
              <a:ea typeface="+mn-ea"/>
              <a:cs typeface="+mn-cs"/>
            </a:endParaRPr>
          </a:p>
        </p:txBody>
      </p:sp>
      <p:sp>
        <p:nvSpPr>
          <p:cNvPr id="7" name="TextBox 6">
            <a:extLst>
              <a:ext uri="{FF2B5EF4-FFF2-40B4-BE49-F238E27FC236}">
                <a16:creationId xmlns:a16="http://schemas.microsoft.com/office/drawing/2014/main" id="{F6112D9A-ACFA-4A00-2EAD-B6B1195E2FCD}"/>
              </a:ext>
            </a:extLst>
          </p:cNvPr>
          <p:cNvSpPr txBox="1"/>
          <p:nvPr/>
        </p:nvSpPr>
        <p:spPr>
          <a:xfrm>
            <a:off x="1162543" y="1536239"/>
            <a:ext cx="11625367" cy="4693593"/>
          </a:xfrm>
          <a:prstGeom prst="rect">
            <a:avLst/>
          </a:prstGeom>
          <a:noFill/>
        </p:spPr>
        <p:txBody>
          <a:bodyPr wrap="square" rtlCol="0">
            <a:spAutoFit/>
          </a:bodyPr>
          <a:lstStyle/>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In your account (</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hlinkClick r:id="rId3"/>
              </a:rPr>
              <a:t>the-asci.org</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 you can view: downloadable information on </a:t>
            </a: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members at your institution</a:t>
            </a: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list of </a:t>
            </a: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open nominations</a:t>
            </a: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summary of </a:t>
            </a: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current and past membership nominees</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 submitted for colleagues currently or formerly at your institution</a:t>
            </a: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list of </a:t>
            </a: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Early-Career Award (ECA) nominees/recipients</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 at your institution</a:t>
            </a:r>
          </a:p>
          <a:p>
            <a:pPr marR="0" lvl="0" algn="l" defTabSz="914400" rtl="0" eaLnBrk="1" fontAlgn="base" latinLnBrk="0" hangingPunct="1">
              <a:lnSpc>
                <a:spcPct val="100000"/>
              </a:lnSpc>
              <a:spcBef>
                <a:spcPts val="0"/>
              </a:spcBef>
              <a:spcAft>
                <a:spcPts val="0"/>
              </a:spcAft>
              <a:buClrTx/>
              <a:buSzTx/>
              <a:tabLst/>
              <a:defRPr/>
            </a:pP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R="0" lvl="0" algn="l" defTabSz="914400" rtl="0" eaLnBrk="1" fontAlgn="base" latinLnBrk="0" hangingPunct="1">
              <a:lnSpc>
                <a:spcPct val="100000"/>
              </a:lnSpc>
              <a:spcBef>
                <a:spcPts val="0"/>
              </a:spcBef>
              <a:spcAft>
                <a:spcPts val="0"/>
              </a:spcAft>
              <a:buClrTx/>
              <a:buSzTx/>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Nonimations generally open in summer. Please look for member email notifications or check the ASCI homepage.</a:t>
            </a:r>
          </a:p>
          <a:p>
            <a:pPr marL="342900" marR="0" lvl="0" indent="-3429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9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p:txBody>
      </p:sp>
      <p:cxnSp>
        <p:nvCxnSpPr>
          <p:cNvPr id="48" name="Straight Connector 47">
            <a:extLst>
              <a:ext uri="{FF2B5EF4-FFF2-40B4-BE49-F238E27FC236}">
                <a16:creationId xmlns:a16="http://schemas.microsoft.com/office/drawing/2014/main" id="{60C18A2A-1141-4309-4CCA-2E90A14D5228}"/>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C7FC654-4BE2-6938-CBD7-4576C3E0C2FE}"/>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2782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A8593A18-FBCD-4263-0EBF-4034B0AF0CA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2ED224D-4B58-B1B4-C5D1-FB32697C242E}"/>
              </a:ext>
            </a:extLst>
          </p:cNvPr>
          <p:cNvSpPr txBox="1"/>
          <p:nvPr/>
        </p:nvSpPr>
        <p:spPr>
          <a:xfrm>
            <a:off x="952494" y="335910"/>
            <a:ext cx="10455956" cy="646331"/>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a:solidFill>
                  <a:srgbClr val="661314"/>
                </a:solidFill>
              </a:rPr>
              <a:t>Using your ASCI account</a:t>
            </a:r>
            <a:endParaRPr kumimoji="0" lang="en-US" sz="3600" b="1" i="0" u="none" strike="noStrike" kern="1200" cap="none" spc="0" normalizeH="0" baseline="0" noProof="0" dirty="0">
              <a:ln>
                <a:noFill/>
              </a:ln>
              <a:solidFill>
                <a:srgbClr val="6E1310"/>
              </a:solidFill>
              <a:effectLst/>
              <a:uLnTx/>
              <a:uFillTx/>
              <a:latin typeface="Merriweather" panose="02060503050406030704" pitchFamily="18" charset="77"/>
              <a:ea typeface="+mn-ea"/>
              <a:cs typeface="+mn-cs"/>
            </a:endParaRPr>
          </a:p>
        </p:txBody>
      </p:sp>
      <p:sp>
        <p:nvSpPr>
          <p:cNvPr id="7" name="TextBox 6">
            <a:extLst>
              <a:ext uri="{FF2B5EF4-FFF2-40B4-BE49-F238E27FC236}">
                <a16:creationId xmlns:a16="http://schemas.microsoft.com/office/drawing/2014/main" id="{AA08530E-0CB8-CC83-A884-D051A917247E}"/>
              </a:ext>
            </a:extLst>
          </p:cNvPr>
          <p:cNvSpPr txBox="1"/>
          <p:nvPr/>
        </p:nvSpPr>
        <p:spPr>
          <a:xfrm>
            <a:off x="1162543" y="1092825"/>
            <a:ext cx="11625367" cy="523220"/>
          </a:xfrm>
          <a:prstGeom prst="rect">
            <a:avLst/>
          </a:prstGeom>
          <a:noFill/>
        </p:spPr>
        <p:txBody>
          <a:bodyPr wrap="square" rtlCol="0">
            <a:spAutoFit/>
          </a:bodyPr>
          <a:lstStyle/>
          <a:p>
            <a:pPr marR="0" lvl="0" algn="l" defTabSz="914400" rtl="0" eaLnBrk="1" fontAlgn="base" latinLnBrk="0" hangingPunct="1">
              <a:lnSpc>
                <a:spcPct val="100000"/>
              </a:lnSpc>
              <a:spcBef>
                <a:spcPts val="0"/>
              </a:spcBef>
              <a:spcAft>
                <a:spcPts val="0"/>
              </a:spcAft>
              <a:buClrTx/>
              <a:buSzTx/>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Sample ASCI profile — Institutional Representatives view</a:t>
            </a:r>
          </a:p>
        </p:txBody>
      </p:sp>
      <p:cxnSp>
        <p:nvCxnSpPr>
          <p:cNvPr id="48" name="Straight Connector 47">
            <a:extLst>
              <a:ext uri="{FF2B5EF4-FFF2-40B4-BE49-F238E27FC236}">
                <a16:creationId xmlns:a16="http://schemas.microsoft.com/office/drawing/2014/main" id="{C5DD6804-AEBB-07FF-6D26-0FAA13EA3C94}"/>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42C77D42-CBD5-EFFB-CCA3-50734F50056C}"/>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pic>
        <p:nvPicPr>
          <p:cNvPr id="2" name="Content Placeholder 4">
            <a:extLst>
              <a:ext uri="{FF2B5EF4-FFF2-40B4-BE49-F238E27FC236}">
                <a16:creationId xmlns:a16="http://schemas.microsoft.com/office/drawing/2014/main" id="{EE2A9DA5-7278-3526-9309-0C05711088D9}"/>
              </a:ext>
            </a:extLst>
          </p:cNvPr>
          <p:cNvPicPr>
            <a:picLocks noChangeAspect="1"/>
          </p:cNvPicPr>
          <p:nvPr/>
        </p:nvPicPr>
        <p:blipFill>
          <a:blip r:embed="rId3"/>
          <a:srcRect b="16157"/>
          <a:stretch>
            <a:fillRect/>
          </a:stretch>
        </p:blipFill>
        <p:spPr>
          <a:xfrm>
            <a:off x="2527660" y="1695851"/>
            <a:ext cx="6333311" cy="4084184"/>
          </a:xfrm>
          <a:prstGeom prst="rect">
            <a:avLst/>
          </a:prstGeom>
        </p:spPr>
      </p:pic>
    </p:spTree>
    <p:extLst>
      <p:ext uri="{BB962C8B-B14F-4D97-AF65-F5344CB8AC3E}">
        <p14:creationId xmlns:p14="http://schemas.microsoft.com/office/powerpoint/2010/main" val="3099208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E8CB0E07-7ACD-0651-335A-DE0D1D7C927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FDDCC1B-320E-0CE4-B948-2421F54C82D0}"/>
              </a:ext>
            </a:extLst>
          </p:cNvPr>
          <p:cNvSpPr txBox="1"/>
          <p:nvPr/>
        </p:nvSpPr>
        <p:spPr>
          <a:xfrm>
            <a:off x="952494" y="335910"/>
            <a:ext cx="10455956" cy="646331"/>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a:solidFill>
                  <a:srgbClr val="661314"/>
                </a:solidFill>
                <a:latin typeface="Helvetica" pitchFamily="2" charset="0"/>
              </a:rPr>
              <a:t>Membership eligibility</a:t>
            </a:r>
            <a:endParaRPr kumimoji="0" lang="en-US" sz="3600" b="1" i="0" u="none" strike="noStrike" kern="1200" cap="none" spc="0" normalizeH="0" baseline="0" noProof="0" dirty="0">
              <a:ln>
                <a:noFill/>
              </a:ln>
              <a:solidFill>
                <a:srgbClr val="6E1310"/>
              </a:solidFill>
              <a:effectLst/>
              <a:uLnTx/>
              <a:uFillTx/>
              <a:latin typeface="Merriweather" panose="02060503050406030704" pitchFamily="18" charset="77"/>
              <a:ea typeface="+mn-ea"/>
              <a:cs typeface="+mn-cs"/>
            </a:endParaRPr>
          </a:p>
        </p:txBody>
      </p:sp>
      <p:sp>
        <p:nvSpPr>
          <p:cNvPr id="7" name="TextBox 6">
            <a:extLst>
              <a:ext uri="{FF2B5EF4-FFF2-40B4-BE49-F238E27FC236}">
                <a16:creationId xmlns:a16="http://schemas.microsoft.com/office/drawing/2014/main" id="{316723D7-225C-B796-4E28-2C18EC058709}"/>
              </a:ext>
            </a:extLst>
          </p:cNvPr>
          <p:cNvSpPr txBox="1"/>
          <p:nvPr/>
        </p:nvSpPr>
        <p:spPr>
          <a:xfrm>
            <a:off x="1162544" y="1092825"/>
            <a:ext cx="9636085" cy="4401205"/>
          </a:xfrm>
          <a:prstGeom prst="rect">
            <a:avLst/>
          </a:prstGeom>
          <a:noFill/>
        </p:spPr>
        <p:txBody>
          <a:bodyPr wrap="square" rtlCol="0">
            <a:spAutoFit/>
          </a:bodyPr>
          <a:lstStyle/>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Must be physicians who have “accomplished meritorious original, creative, and independent investigations in the clinical or allied sciences of medicine” and who enjoy “unimpeachable moral standing in the medical profession” (per </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hlinkClick r:id="rId3"/>
              </a:rPr>
              <a:t>ASCI bylaws</a:t>
            </a: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May not be nominated more than three times</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Must be age 50 or younger on January of the election year; for example, 2027 nominations open in summer 2026; nominee must be 50 or younger on January 1, 2027.</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Nomination requires one Proposer and one Seconder (both ASCI members)</a:t>
            </a:r>
          </a:p>
        </p:txBody>
      </p:sp>
      <p:cxnSp>
        <p:nvCxnSpPr>
          <p:cNvPr id="48" name="Straight Connector 47">
            <a:extLst>
              <a:ext uri="{FF2B5EF4-FFF2-40B4-BE49-F238E27FC236}">
                <a16:creationId xmlns:a16="http://schemas.microsoft.com/office/drawing/2014/main" id="{8E7CFD6D-213B-1E21-F659-F594E2DE2901}"/>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6D58FB5-AC42-254D-9436-D96BF1FA40BF}"/>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9820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DD2C8F27-1C0A-90B9-B564-534C15BBE56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199C83D-9FF3-31CA-7F0C-7142C4C17386}"/>
              </a:ext>
            </a:extLst>
          </p:cNvPr>
          <p:cNvSpPr txBox="1"/>
          <p:nvPr/>
        </p:nvSpPr>
        <p:spPr>
          <a:xfrm>
            <a:off x="952494" y="335910"/>
            <a:ext cx="10455956" cy="646331"/>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a:solidFill>
                  <a:srgbClr val="661314"/>
                </a:solidFill>
                <a:latin typeface="Helvetica" pitchFamily="2" charset="0"/>
              </a:rPr>
              <a:t>Overview of awards</a:t>
            </a:r>
            <a:endParaRPr kumimoji="0" lang="en-US" sz="3600" b="1" i="0" u="none" strike="noStrike" kern="1200" cap="none" spc="0" normalizeH="0" baseline="0" noProof="0" dirty="0">
              <a:ln>
                <a:noFill/>
              </a:ln>
              <a:solidFill>
                <a:srgbClr val="6E1310"/>
              </a:solidFill>
              <a:effectLst/>
              <a:uLnTx/>
              <a:uFillTx/>
              <a:latin typeface="Merriweather" panose="02060503050406030704" pitchFamily="18" charset="77"/>
              <a:ea typeface="+mn-ea"/>
              <a:cs typeface="+mn-cs"/>
            </a:endParaRPr>
          </a:p>
        </p:txBody>
      </p:sp>
      <p:cxnSp>
        <p:nvCxnSpPr>
          <p:cNvPr id="48" name="Straight Connector 47">
            <a:extLst>
              <a:ext uri="{FF2B5EF4-FFF2-40B4-BE49-F238E27FC236}">
                <a16:creationId xmlns:a16="http://schemas.microsoft.com/office/drawing/2014/main" id="{CED8E957-A5C3-3169-0D14-E21D0AEBFEDC}"/>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B9ADC16-C340-5649-E3DB-26DFE5C614E7}"/>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pic>
        <p:nvPicPr>
          <p:cNvPr id="6" name="Content Placeholder 4">
            <a:extLst>
              <a:ext uri="{FF2B5EF4-FFF2-40B4-BE49-F238E27FC236}">
                <a16:creationId xmlns:a16="http://schemas.microsoft.com/office/drawing/2014/main" id="{BA42D916-6994-890A-D98D-1C260CB0E247}"/>
              </a:ext>
            </a:extLst>
          </p:cNvPr>
          <p:cNvPicPr>
            <a:picLocks noChangeAspect="1"/>
          </p:cNvPicPr>
          <p:nvPr/>
        </p:nvPicPr>
        <p:blipFill>
          <a:blip r:embed="rId3"/>
          <a:stretch>
            <a:fillRect/>
          </a:stretch>
        </p:blipFill>
        <p:spPr>
          <a:xfrm>
            <a:off x="2488323" y="1242790"/>
            <a:ext cx="7215354" cy="4164681"/>
          </a:xfrm>
          <a:prstGeom prst="rect">
            <a:avLst/>
          </a:prstGeom>
          <a:ln w="6350">
            <a:solidFill>
              <a:schemeClr val="tx1"/>
            </a:solidFill>
          </a:ln>
        </p:spPr>
      </p:pic>
    </p:spTree>
    <p:extLst>
      <p:ext uri="{BB962C8B-B14F-4D97-AF65-F5344CB8AC3E}">
        <p14:creationId xmlns:p14="http://schemas.microsoft.com/office/powerpoint/2010/main" val="1474970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DA31FE48-5BF4-80BD-E290-BB66978F846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63BEDDB-AD6A-01A6-D15B-56E7575D71DF}"/>
              </a:ext>
            </a:extLst>
          </p:cNvPr>
          <p:cNvSpPr txBox="1"/>
          <p:nvPr/>
        </p:nvSpPr>
        <p:spPr>
          <a:xfrm>
            <a:off x="952494" y="335910"/>
            <a:ext cx="11239506" cy="584775"/>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sz="3200">
                <a:solidFill>
                  <a:srgbClr val="661314"/>
                </a:solidFill>
                <a:latin typeface="Helvetica" pitchFamily="2" charset="0"/>
              </a:rPr>
              <a:t>Awards and other programs: </a:t>
            </a:r>
            <a:r>
              <a:rPr lang="en-US" sz="3200" u="sng">
                <a:solidFill>
                  <a:srgbClr val="661314"/>
                </a:solidFill>
                <a:latin typeface="Helvetica" pitchFamily="2" charset="0"/>
              </a:rPr>
              <a:t>Luminary recognition</a:t>
            </a:r>
          </a:p>
        </p:txBody>
      </p:sp>
      <p:cxnSp>
        <p:nvCxnSpPr>
          <p:cNvPr id="48" name="Straight Connector 47">
            <a:extLst>
              <a:ext uri="{FF2B5EF4-FFF2-40B4-BE49-F238E27FC236}">
                <a16:creationId xmlns:a16="http://schemas.microsoft.com/office/drawing/2014/main" id="{685FAAA2-FDE7-A1EE-C400-E7A56BE0063D}"/>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1F98F94-EE94-C71A-BBC6-EBCD4264A45D}"/>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8615D8F-63BC-AC1A-7D32-C7E550205F28}"/>
              </a:ext>
            </a:extLst>
          </p:cNvPr>
          <p:cNvSpPr txBox="1"/>
          <p:nvPr/>
        </p:nvSpPr>
        <p:spPr>
          <a:xfrm>
            <a:off x="1162544" y="1092825"/>
            <a:ext cx="10419856" cy="4832092"/>
          </a:xfrm>
          <a:prstGeom prst="rect">
            <a:avLst/>
          </a:prstGeom>
          <a:noFill/>
        </p:spPr>
        <p:txBody>
          <a:bodyPr wrap="square" rtlCol="0">
            <a:spAutoFit/>
          </a:bodyPr>
          <a:lstStyle/>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The Harrington Prize for Innovation in Medicine </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presented jointly by the ASCI and Harrington Discovery Institute;</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presented to physician-scientists demonstrating innovation with </a:t>
            </a:r>
            <a:b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b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clinical potential.</a:t>
            </a:r>
          </a:p>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The Stanley J. Korsmeyer Award</a:t>
            </a: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formerly the ASCI Award; renamed in 2006 in honor of Dr. Stanley J. Korsmeyer, a dedicated and accomplished physician-scientist and mentor who was the first recipient in 1998;</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awarded to an ASCI member excelling in both field advancement and mentorship of emerging researchers.</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p:txBody>
      </p:sp>
    </p:spTree>
    <p:extLst>
      <p:ext uri="{BB962C8B-B14F-4D97-AF65-F5344CB8AC3E}">
        <p14:creationId xmlns:p14="http://schemas.microsoft.com/office/powerpoint/2010/main" val="1793307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6A537722-0C66-18B0-1432-4D3D2F08DEB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99B6C26-1BD2-08DF-CE66-EC6E6E2006D9}"/>
              </a:ext>
            </a:extLst>
          </p:cNvPr>
          <p:cNvSpPr txBox="1"/>
          <p:nvPr/>
        </p:nvSpPr>
        <p:spPr>
          <a:xfrm>
            <a:off x="952494" y="335910"/>
            <a:ext cx="11239506" cy="584775"/>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sz="3200">
                <a:solidFill>
                  <a:srgbClr val="661314"/>
                </a:solidFill>
                <a:latin typeface="Helvetica" pitchFamily="2" charset="0"/>
              </a:rPr>
              <a:t>Awards and other programs: </a:t>
            </a:r>
            <a:r>
              <a:rPr lang="en-US" sz="3200" u="sng">
                <a:solidFill>
                  <a:srgbClr val="661314"/>
                </a:solidFill>
                <a:latin typeface="Helvetica" pitchFamily="2" charset="0"/>
              </a:rPr>
              <a:t>Luminary recognition</a:t>
            </a:r>
          </a:p>
        </p:txBody>
      </p:sp>
      <p:cxnSp>
        <p:nvCxnSpPr>
          <p:cNvPr id="48" name="Straight Connector 47">
            <a:extLst>
              <a:ext uri="{FF2B5EF4-FFF2-40B4-BE49-F238E27FC236}">
                <a16:creationId xmlns:a16="http://schemas.microsoft.com/office/drawing/2014/main" id="{9CF4FAC0-C8A3-E34B-9EDF-33AF98F219FA}"/>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37D0DCD-5064-6C97-2906-3A376FCD7451}"/>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312D724-F17A-A4B1-2177-13E051539E39}"/>
              </a:ext>
            </a:extLst>
          </p:cNvPr>
          <p:cNvSpPr txBox="1"/>
          <p:nvPr/>
        </p:nvSpPr>
        <p:spPr>
          <a:xfrm>
            <a:off x="1162544" y="1092825"/>
            <a:ext cx="10419856" cy="3108543"/>
          </a:xfrm>
          <a:prstGeom prst="rect">
            <a:avLst/>
          </a:prstGeom>
          <a:noFill/>
        </p:spPr>
        <p:txBody>
          <a:bodyPr wrap="square" rtlCol="0">
            <a:spAutoFit/>
          </a:bodyPr>
          <a:lstStyle/>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The Bruce F. Scharschmidt and Peggy S. Crawford Translational Medicine Distinguished Lectureship and Award</a:t>
            </a: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founded in 2024;</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celebrates physician-scientists who have made meaningful advances in diagnostics or therapeutics.</a:t>
            </a:r>
          </a:p>
          <a:p>
            <a:pPr marR="0" lvl="0" algn="l" defTabSz="914400" rtl="0" eaLnBrk="1" fontAlgn="base" latinLnBrk="0" hangingPunct="1">
              <a:lnSpc>
                <a:spcPct val="100000"/>
              </a:lnSpc>
              <a:spcBef>
                <a:spcPts val="0"/>
              </a:spcBef>
              <a:spcAft>
                <a:spcPts val="0"/>
              </a:spcAft>
              <a:buClrTx/>
              <a:buSzTx/>
              <a:tabLst/>
              <a:defRPr/>
            </a:pPr>
            <a:endPar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endParaRPr>
          </a:p>
        </p:txBody>
      </p:sp>
    </p:spTree>
    <p:extLst>
      <p:ext uri="{BB962C8B-B14F-4D97-AF65-F5344CB8AC3E}">
        <p14:creationId xmlns:p14="http://schemas.microsoft.com/office/powerpoint/2010/main" val="605169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661314"/>
        </a:solidFill>
        <a:effectLst/>
      </p:bgPr>
    </p:bg>
    <p:spTree>
      <p:nvGrpSpPr>
        <p:cNvPr id="1" name="">
          <a:extLst>
            <a:ext uri="{FF2B5EF4-FFF2-40B4-BE49-F238E27FC236}">
              <a16:creationId xmlns:a16="http://schemas.microsoft.com/office/drawing/2014/main" id="{EF12315D-ED49-5EF5-9413-4AB16457A3D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3EDB9C5-9D3B-5AFE-0911-D9BE79361139}"/>
              </a:ext>
            </a:extLst>
          </p:cNvPr>
          <p:cNvSpPr txBox="1"/>
          <p:nvPr/>
        </p:nvSpPr>
        <p:spPr>
          <a:xfrm>
            <a:off x="952494" y="335910"/>
            <a:ext cx="11239506" cy="584775"/>
          </a:xfrm>
          <a:prstGeom prst="rect">
            <a:avLst/>
          </a:prstGeom>
        </p:spPr>
        <p:txBody>
          <a:bodyPr wrap="square">
            <a:spAutoFit/>
          </a:bodyPr>
          <a:lstStyle>
            <a:defPPr>
              <a:defRPr lang="en-US"/>
            </a:defPPr>
            <a:lvl1pPr algn="ctr">
              <a:defRPr sz="3600" b="1">
                <a:solidFill>
                  <a:srgbClr val="757474"/>
                </a:solidFill>
                <a:latin typeface="Merriweather" panose="02060503050406030704" pitchFamily="18" charset="77"/>
              </a:defRPr>
            </a:lvl1pPr>
          </a:lstStyle>
          <a:p>
            <a:r>
              <a:rPr lang="en-US" sz="3200">
                <a:solidFill>
                  <a:srgbClr val="661314"/>
                </a:solidFill>
                <a:latin typeface="Helvetica" pitchFamily="2" charset="0"/>
              </a:rPr>
              <a:t>Awards and other programs: </a:t>
            </a:r>
            <a:r>
              <a:rPr lang="en-US" sz="3200" u="sng">
                <a:solidFill>
                  <a:srgbClr val="661314"/>
                </a:solidFill>
                <a:latin typeface="Helvetica" pitchFamily="2" charset="0"/>
              </a:rPr>
              <a:t>Mid-career recognition</a:t>
            </a:r>
          </a:p>
        </p:txBody>
      </p:sp>
      <p:cxnSp>
        <p:nvCxnSpPr>
          <p:cNvPr id="48" name="Straight Connector 47">
            <a:extLst>
              <a:ext uri="{FF2B5EF4-FFF2-40B4-BE49-F238E27FC236}">
                <a16:creationId xmlns:a16="http://schemas.microsoft.com/office/drawing/2014/main" id="{2F9191EF-DCE3-92FE-7B45-8E0E6B77D626}"/>
              </a:ext>
            </a:extLst>
          </p:cNvPr>
          <p:cNvCxnSpPr>
            <a:cxnSpLocks/>
          </p:cNvCxnSpPr>
          <p:nvPr/>
        </p:nvCxnSpPr>
        <p:spPr>
          <a:xfrm>
            <a:off x="6975227" y="5615207"/>
            <a:ext cx="451802" cy="0"/>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828985D-C329-6A0E-202C-915D36950BFE}"/>
              </a:ext>
            </a:extLst>
          </p:cNvPr>
          <p:cNvCxnSpPr>
            <a:cxnSpLocks/>
          </p:cNvCxnSpPr>
          <p:nvPr/>
        </p:nvCxnSpPr>
        <p:spPr>
          <a:xfrm>
            <a:off x="4458603" y="5602156"/>
            <a:ext cx="392814" cy="2"/>
          </a:xfrm>
          <a:prstGeom prst="line">
            <a:avLst/>
          </a:prstGeom>
          <a:ln w="12700">
            <a:solidFill>
              <a:srgbClr val="661314"/>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E84F0A2-3396-1A9F-6085-59644A6BF1A8}"/>
              </a:ext>
            </a:extLst>
          </p:cNvPr>
          <p:cNvSpPr txBox="1"/>
          <p:nvPr/>
        </p:nvSpPr>
        <p:spPr>
          <a:xfrm>
            <a:off x="1162544" y="1092825"/>
            <a:ext cx="10419856" cy="2677656"/>
          </a:xfrm>
          <a:prstGeom prst="rect">
            <a:avLst/>
          </a:prstGeom>
          <a:noFill/>
        </p:spPr>
        <p:txBody>
          <a:bodyPr wrap="square" rtlCol="0">
            <a:spAutoFit/>
          </a:bodyPr>
          <a:lstStyle/>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The Marian W. Ropes, MD, Award</a:t>
            </a:r>
          </a:p>
          <a:p>
            <a:pPr marL="457200" marR="0" lvl="0" indent="-4572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recognizes a middle-career woman ASCI member for her significant scholarly achievements. </a:t>
            </a:r>
          </a:p>
          <a:p>
            <a:pPr marR="0" lvl="0" algn="l" defTabSz="914400" rtl="0" eaLnBrk="1" fontAlgn="base" latinLnBrk="0" hangingPunct="1">
              <a:lnSpc>
                <a:spcPct val="100000"/>
              </a:lnSpc>
              <a:spcBef>
                <a:spcPts val="0"/>
              </a:spcBef>
              <a:spcAft>
                <a:spcPts val="0"/>
              </a:spcAft>
              <a:buClrTx/>
              <a:buSzTx/>
              <a:tabLst/>
              <a:defRPr/>
            </a:pPr>
            <a:r>
              <a:rPr kumimoji="0" lang="en-US" sz="2800" b="1"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The Louis W. Sullivan, MD, Award</a:t>
            </a:r>
          </a:p>
          <a:p>
            <a:pPr marL="514350" marR="0" lvl="0" indent="-5143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2800" i="0" u="none" strike="noStrike" kern="1200" cap="none" spc="0" normalizeH="0" baseline="0" noProof="0" dirty="0">
                <a:ln>
                  <a:noFill/>
                </a:ln>
                <a:solidFill>
                  <a:prstClr val="black"/>
                </a:solidFill>
                <a:effectLst/>
                <a:uLnTx/>
                <a:uFillTx/>
                <a:latin typeface="Garamond" panose="02020404030301010803" pitchFamily="18" charset="0"/>
                <a:ea typeface="+mn-ea"/>
                <a:cs typeface="Times New Roman" panose="02020603050405020304" pitchFamily="18" charset="0"/>
              </a:rPr>
              <a:t>recognizes a middle-career ASCI member who is underrepresented in medicine and science for their significant scholarly achievements.</a:t>
            </a:r>
          </a:p>
        </p:txBody>
      </p:sp>
      <p:sp>
        <p:nvSpPr>
          <p:cNvPr id="2" name="TextBox 1">
            <a:extLst>
              <a:ext uri="{FF2B5EF4-FFF2-40B4-BE49-F238E27FC236}">
                <a16:creationId xmlns:a16="http://schemas.microsoft.com/office/drawing/2014/main" id="{CA8CFE98-CF5D-2044-4656-4884A2115900}"/>
              </a:ext>
            </a:extLst>
          </p:cNvPr>
          <p:cNvSpPr txBox="1"/>
          <p:nvPr/>
        </p:nvSpPr>
        <p:spPr>
          <a:xfrm>
            <a:off x="11709400" y="584200"/>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786073495"/>
      </p:ext>
    </p:extLst>
  </p:cSld>
  <p:clrMapOvr>
    <a:masterClrMapping/>
  </p:clrMapOvr>
</p:sld>
</file>

<file path=ppt/theme/theme1.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7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8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640</TotalTime>
  <Words>704</Words>
  <Application>Microsoft Macintosh PowerPoint</Application>
  <PresentationFormat>Widescreen</PresentationFormat>
  <Paragraphs>79</Paragraphs>
  <Slides>13</Slides>
  <Notes>13</Notes>
  <HiddenSlides>0</HiddenSlides>
  <MMClips>0</MMClips>
  <ScaleCrop>false</ScaleCrop>
  <HeadingPairs>
    <vt:vector size="6" baseType="variant">
      <vt:variant>
        <vt:lpstr>Fonts Used</vt:lpstr>
      </vt:variant>
      <vt:variant>
        <vt:i4>7</vt:i4>
      </vt:variant>
      <vt:variant>
        <vt:lpstr>Theme</vt:lpstr>
      </vt:variant>
      <vt:variant>
        <vt:i4>8</vt:i4>
      </vt:variant>
      <vt:variant>
        <vt:lpstr>Slide Titles</vt:lpstr>
      </vt:variant>
      <vt:variant>
        <vt:i4>13</vt:i4>
      </vt:variant>
    </vt:vector>
  </HeadingPairs>
  <TitlesOfParts>
    <vt:vector size="28" baseType="lpstr">
      <vt:lpstr>Aptos</vt:lpstr>
      <vt:lpstr>Arial</vt:lpstr>
      <vt:lpstr>Calibri</vt:lpstr>
      <vt:lpstr>Garamond</vt:lpstr>
      <vt:lpstr>Helvetica</vt:lpstr>
      <vt:lpstr>Merriweather</vt:lpstr>
      <vt:lpstr>Noto Sans</vt:lpstr>
      <vt:lpstr>6_Custom Design</vt:lpstr>
      <vt:lpstr>7_Custom Design</vt:lpstr>
      <vt:lpstr>8_Custom Design</vt:lpstr>
      <vt:lpstr>3_Custom Design</vt:lpstr>
      <vt:lpstr>2_Custom Design</vt:lpstr>
      <vt:lpstr>1_Custom Design</vt:lpstr>
      <vt:lpstr>Custom Design</vt:lpstr>
      <vt:lpstr>4_Custom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Colleen McGarry</dc:creator>
  <cp:lastModifiedBy>Maya Hoptman</cp:lastModifiedBy>
  <cp:revision>46</cp:revision>
  <dcterms:created xsi:type="dcterms:W3CDTF">2024-03-12T19:38:43Z</dcterms:created>
  <dcterms:modified xsi:type="dcterms:W3CDTF">2026-05-19T17:26:12Z</dcterms:modified>
</cp:coreProperties>
</file>